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
  </p:notesMasterIdLst>
  <p:sldIdLst>
    <p:sldId id="256" r:id="rId2"/>
  </p:sldIdLst>
  <p:sldSz cx="36576000" cy="27432000"/>
  <p:notesSz cx="6858000" cy="9144000"/>
  <p:embeddedFontLst>
    <p:embeddedFont>
      <p:font typeface="Helvetica Neue" panose="02000503000000020004" pitchFamily="2" charset="0"/>
      <p:regular r:id="rId4"/>
      <p:bold r:id="rId5"/>
      <p:italic r:id="rId6"/>
      <p:boldItalic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8640" userDrawn="1">
          <p15:clr>
            <a:srgbClr val="A4A3A4"/>
          </p15:clr>
        </p15:guide>
        <p15:guide id="2" pos="115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1"/>
    <p:restoredTop sz="94729"/>
  </p:normalViewPr>
  <p:slideViewPr>
    <p:cSldViewPr snapToGrid="0">
      <p:cViewPr>
        <p:scale>
          <a:sx n="26" d="100"/>
          <a:sy n="26" d="100"/>
        </p:scale>
        <p:origin x="2200" y="496"/>
      </p:cViewPr>
      <p:guideLst>
        <p:guide orient="horz" pos="8640"/>
        <p:guide pos="115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ableStyles" Target="tableStyles.xml"/><Relationship Id="rId5" Type="http://schemas.openxmlformats.org/officeDocument/2006/relationships/font" Target="fonts/font2.fntdata"/><Relationship Id="rId10"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viewProps" Target="viewProps.xml"/></Relationships>
</file>

<file path=ppt/media/image1.png>
</file>

<file path=ppt/media/image10.jpeg>
</file>

<file path=ppt/media/image11.png>
</file>

<file path=ppt/media/image12.png>
</file>

<file path=ppt/media/image2.png>
</file>

<file path=ppt/media/image3.png>
</file>

<file path=ppt/media/image4.png>
</file>

<file path=ppt/media/image5.jpeg>
</file>

<file path=ppt/media/image6.pn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b235216c0b_0_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b235216c0b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246832" y="3971068"/>
            <a:ext cx="34082400" cy="10947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20800"/>
            </a:lvl1pPr>
            <a:lvl2pPr lvl="1" algn="ctr">
              <a:spcBef>
                <a:spcPts val="0"/>
              </a:spcBef>
              <a:spcAft>
                <a:spcPts val="0"/>
              </a:spcAft>
              <a:buSzPts val="5200"/>
              <a:buNone/>
              <a:defRPr sz="20800"/>
            </a:lvl2pPr>
            <a:lvl3pPr lvl="2" algn="ctr">
              <a:spcBef>
                <a:spcPts val="0"/>
              </a:spcBef>
              <a:spcAft>
                <a:spcPts val="0"/>
              </a:spcAft>
              <a:buSzPts val="5200"/>
              <a:buNone/>
              <a:defRPr sz="20800"/>
            </a:lvl3pPr>
            <a:lvl4pPr lvl="3" algn="ctr">
              <a:spcBef>
                <a:spcPts val="0"/>
              </a:spcBef>
              <a:spcAft>
                <a:spcPts val="0"/>
              </a:spcAft>
              <a:buSzPts val="5200"/>
              <a:buNone/>
              <a:defRPr sz="20800"/>
            </a:lvl4pPr>
            <a:lvl5pPr lvl="4" algn="ctr">
              <a:spcBef>
                <a:spcPts val="0"/>
              </a:spcBef>
              <a:spcAft>
                <a:spcPts val="0"/>
              </a:spcAft>
              <a:buSzPts val="5200"/>
              <a:buNone/>
              <a:defRPr sz="20800"/>
            </a:lvl5pPr>
            <a:lvl6pPr lvl="5" algn="ctr">
              <a:spcBef>
                <a:spcPts val="0"/>
              </a:spcBef>
              <a:spcAft>
                <a:spcPts val="0"/>
              </a:spcAft>
              <a:buSzPts val="5200"/>
              <a:buNone/>
              <a:defRPr sz="20800"/>
            </a:lvl6pPr>
            <a:lvl7pPr lvl="6" algn="ctr">
              <a:spcBef>
                <a:spcPts val="0"/>
              </a:spcBef>
              <a:spcAft>
                <a:spcPts val="0"/>
              </a:spcAft>
              <a:buSzPts val="5200"/>
              <a:buNone/>
              <a:defRPr sz="20800"/>
            </a:lvl7pPr>
            <a:lvl8pPr lvl="7" algn="ctr">
              <a:spcBef>
                <a:spcPts val="0"/>
              </a:spcBef>
              <a:spcAft>
                <a:spcPts val="0"/>
              </a:spcAft>
              <a:buSzPts val="5200"/>
              <a:buNone/>
              <a:defRPr sz="20800"/>
            </a:lvl8pPr>
            <a:lvl9pPr lvl="8" algn="ctr">
              <a:spcBef>
                <a:spcPts val="0"/>
              </a:spcBef>
              <a:spcAft>
                <a:spcPts val="0"/>
              </a:spcAft>
              <a:buSzPts val="5200"/>
              <a:buNone/>
              <a:defRPr sz="20800"/>
            </a:lvl9pPr>
          </a:lstStyle>
          <a:p>
            <a:endParaRPr/>
          </a:p>
        </p:txBody>
      </p:sp>
      <p:sp>
        <p:nvSpPr>
          <p:cNvPr id="11" name="Google Shape;11;p2"/>
          <p:cNvSpPr txBox="1">
            <a:spLocks noGrp="1"/>
          </p:cNvSpPr>
          <p:nvPr>
            <p:ph type="subTitle" idx="1"/>
          </p:nvPr>
        </p:nvSpPr>
        <p:spPr>
          <a:xfrm>
            <a:off x="1246800" y="15115332"/>
            <a:ext cx="34082400" cy="4227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1200"/>
            </a:lvl1pPr>
            <a:lvl2pPr lvl="1" algn="ctr">
              <a:lnSpc>
                <a:spcPct val="100000"/>
              </a:lnSpc>
              <a:spcBef>
                <a:spcPts val="0"/>
              </a:spcBef>
              <a:spcAft>
                <a:spcPts val="0"/>
              </a:spcAft>
              <a:buSzPts val="2800"/>
              <a:buNone/>
              <a:defRPr sz="11200"/>
            </a:lvl2pPr>
            <a:lvl3pPr lvl="2" algn="ctr">
              <a:lnSpc>
                <a:spcPct val="100000"/>
              </a:lnSpc>
              <a:spcBef>
                <a:spcPts val="0"/>
              </a:spcBef>
              <a:spcAft>
                <a:spcPts val="0"/>
              </a:spcAft>
              <a:buSzPts val="2800"/>
              <a:buNone/>
              <a:defRPr sz="11200"/>
            </a:lvl3pPr>
            <a:lvl4pPr lvl="3" algn="ctr">
              <a:lnSpc>
                <a:spcPct val="100000"/>
              </a:lnSpc>
              <a:spcBef>
                <a:spcPts val="0"/>
              </a:spcBef>
              <a:spcAft>
                <a:spcPts val="0"/>
              </a:spcAft>
              <a:buSzPts val="2800"/>
              <a:buNone/>
              <a:defRPr sz="11200"/>
            </a:lvl4pPr>
            <a:lvl5pPr lvl="4" algn="ctr">
              <a:lnSpc>
                <a:spcPct val="100000"/>
              </a:lnSpc>
              <a:spcBef>
                <a:spcPts val="0"/>
              </a:spcBef>
              <a:spcAft>
                <a:spcPts val="0"/>
              </a:spcAft>
              <a:buSzPts val="2800"/>
              <a:buNone/>
              <a:defRPr sz="11200"/>
            </a:lvl5pPr>
            <a:lvl6pPr lvl="5" algn="ctr">
              <a:lnSpc>
                <a:spcPct val="100000"/>
              </a:lnSpc>
              <a:spcBef>
                <a:spcPts val="0"/>
              </a:spcBef>
              <a:spcAft>
                <a:spcPts val="0"/>
              </a:spcAft>
              <a:buSzPts val="2800"/>
              <a:buNone/>
              <a:defRPr sz="11200"/>
            </a:lvl6pPr>
            <a:lvl7pPr lvl="6" algn="ctr">
              <a:lnSpc>
                <a:spcPct val="100000"/>
              </a:lnSpc>
              <a:spcBef>
                <a:spcPts val="0"/>
              </a:spcBef>
              <a:spcAft>
                <a:spcPts val="0"/>
              </a:spcAft>
              <a:buSzPts val="2800"/>
              <a:buNone/>
              <a:defRPr sz="11200"/>
            </a:lvl7pPr>
            <a:lvl8pPr lvl="7" algn="ctr">
              <a:lnSpc>
                <a:spcPct val="100000"/>
              </a:lnSpc>
              <a:spcBef>
                <a:spcPts val="0"/>
              </a:spcBef>
              <a:spcAft>
                <a:spcPts val="0"/>
              </a:spcAft>
              <a:buSzPts val="2800"/>
              <a:buNone/>
              <a:defRPr sz="11200"/>
            </a:lvl8pPr>
            <a:lvl9pPr lvl="8" algn="ctr">
              <a:lnSpc>
                <a:spcPct val="100000"/>
              </a:lnSpc>
              <a:spcBef>
                <a:spcPts val="0"/>
              </a:spcBef>
              <a:spcAft>
                <a:spcPts val="0"/>
              </a:spcAft>
              <a:buSzPts val="2800"/>
              <a:buNone/>
              <a:defRPr sz="11200"/>
            </a:lvl9pPr>
          </a:lstStyle>
          <a:p>
            <a:endParaRPr/>
          </a:p>
        </p:txBody>
      </p:sp>
      <p:sp>
        <p:nvSpPr>
          <p:cNvPr id="12" name="Google Shape;12;p2"/>
          <p:cNvSpPr txBox="1">
            <a:spLocks noGrp="1"/>
          </p:cNvSpPr>
          <p:nvPr>
            <p:ph type="sldNum" idx="12"/>
          </p:nvPr>
        </p:nvSpPr>
        <p:spPr>
          <a:xfrm>
            <a:off x="33889832" y="24870488"/>
            <a:ext cx="2194800" cy="2098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33889832" y="24870488"/>
            <a:ext cx="2194800" cy="2098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1246800" y="2373468"/>
            <a:ext cx="34082400" cy="3054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1246800" y="6146532"/>
            <a:ext cx="34082400" cy="18220800"/>
          </a:xfrm>
          <a:prstGeom prst="rect">
            <a:avLst/>
          </a:prstGeom>
        </p:spPr>
        <p:txBody>
          <a:bodyPr spcFirstLastPara="1" wrap="square" lIns="91425" tIns="91425" rIns="91425" bIns="91425" anchor="t" anchorCtr="0">
            <a:normAutofit/>
          </a:bodyPr>
          <a:lstStyle>
            <a:lvl1pPr marL="1828800" lvl="0" indent="-1371600">
              <a:spcBef>
                <a:spcPts val="0"/>
              </a:spcBef>
              <a:spcAft>
                <a:spcPts val="0"/>
              </a:spcAft>
              <a:buSzPts val="1800"/>
              <a:buChar char="●"/>
              <a:defRPr/>
            </a:lvl1pPr>
            <a:lvl2pPr marL="3657600" lvl="1" indent="-1270000">
              <a:spcBef>
                <a:spcPts val="0"/>
              </a:spcBef>
              <a:spcAft>
                <a:spcPts val="0"/>
              </a:spcAft>
              <a:buSzPts val="1400"/>
              <a:buChar char="○"/>
              <a:defRPr/>
            </a:lvl2pPr>
            <a:lvl3pPr marL="5486400" lvl="2" indent="-1270000">
              <a:spcBef>
                <a:spcPts val="0"/>
              </a:spcBef>
              <a:spcAft>
                <a:spcPts val="0"/>
              </a:spcAft>
              <a:buSzPts val="1400"/>
              <a:buChar char="■"/>
              <a:defRPr/>
            </a:lvl3pPr>
            <a:lvl4pPr marL="7315200" lvl="3" indent="-1270000">
              <a:spcBef>
                <a:spcPts val="0"/>
              </a:spcBef>
              <a:spcAft>
                <a:spcPts val="0"/>
              </a:spcAft>
              <a:buSzPts val="1400"/>
              <a:buChar char="●"/>
              <a:defRPr/>
            </a:lvl4pPr>
            <a:lvl5pPr marL="9144000" lvl="4" indent="-1270000">
              <a:spcBef>
                <a:spcPts val="0"/>
              </a:spcBef>
              <a:spcAft>
                <a:spcPts val="0"/>
              </a:spcAft>
              <a:buSzPts val="1400"/>
              <a:buChar char="○"/>
              <a:defRPr/>
            </a:lvl5pPr>
            <a:lvl6pPr marL="10972800" lvl="5" indent="-1270000">
              <a:spcBef>
                <a:spcPts val="0"/>
              </a:spcBef>
              <a:spcAft>
                <a:spcPts val="0"/>
              </a:spcAft>
              <a:buSzPts val="1400"/>
              <a:buChar char="■"/>
              <a:defRPr/>
            </a:lvl6pPr>
            <a:lvl7pPr marL="12801600" lvl="6" indent="-1270000">
              <a:spcBef>
                <a:spcPts val="0"/>
              </a:spcBef>
              <a:spcAft>
                <a:spcPts val="0"/>
              </a:spcAft>
              <a:buSzPts val="1400"/>
              <a:buChar char="●"/>
              <a:defRPr/>
            </a:lvl7pPr>
            <a:lvl8pPr marL="14630400" lvl="7" indent="-1270000">
              <a:spcBef>
                <a:spcPts val="0"/>
              </a:spcBef>
              <a:spcAft>
                <a:spcPts val="0"/>
              </a:spcAft>
              <a:buSzPts val="1400"/>
              <a:buChar char="○"/>
              <a:defRPr/>
            </a:lvl8pPr>
            <a:lvl9pPr marL="16459200" lvl="8" indent="-12700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33889832" y="24870488"/>
            <a:ext cx="2194800" cy="2098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1246800" y="2373468"/>
            <a:ext cx="34082400" cy="3054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1246800" y="6146532"/>
            <a:ext cx="15999600" cy="18220800"/>
          </a:xfrm>
          <a:prstGeom prst="rect">
            <a:avLst/>
          </a:prstGeom>
        </p:spPr>
        <p:txBody>
          <a:bodyPr spcFirstLastPara="1" wrap="square" lIns="91425" tIns="91425" rIns="91425" bIns="91425" anchor="t" anchorCtr="0">
            <a:normAutofit/>
          </a:bodyPr>
          <a:lstStyle>
            <a:lvl1pPr marL="1828800" lvl="0" indent="-1270000">
              <a:spcBef>
                <a:spcPts val="0"/>
              </a:spcBef>
              <a:spcAft>
                <a:spcPts val="0"/>
              </a:spcAft>
              <a:buSzPts val="1400"/>
              <a:buChar char="●"/>
              <a:defRPr sz="5600"/>
            </a:lvl1pPr>
            <a:lvl2pPr marL="3657600" lvl="1" indent="-1219200">
              <a:spcBef>
                <a:spcPts val="0"/>
              </a:spcBef>
              <a:spcAft>
                <a:spcPts val="0"/>
              </a:spcAft>
              <a:buSzPts val="1200"/>
              <a:buChar char="○"/>
              <a:defRPr sz="4800"/>
            </a:lvl2pPr>
            <a:lvl3pPr marL="5486400" lvl="2" indent="-1219200">
              <a:spcBef>
                <a:spcPts val="0"/>
              </a:spcBef>
              <a:spcAft>
                <a:spcPts val="0"/>
              </a:spcAft>
              <a:buSzPts val="1200"/>
              <a:buChar char="■"/>
              <a:defRPr sz="4800"/>
            </a:lvl3pPr>
            <a:lvl4pPr marL="7315200" lvl="3" indent="-1219200">
              <a:spcBef>
                <a:spcPts val="0"/>
              </a:spcBef>
              <a:spcAft>
                <a:spcPts val="0"/>
              </a:spcAft>
              <a:buSzPts val="1200"/>
              <a:buChar char="●"/>
              <a:defRPr sz="4800"/>
            </a:lvl4pPr>
            <a:lvl5pPr marL="9144000" lvl="4" indent="-1219200">
              <a:spcBef>
                <a:spcPts val="0"/>
              </a:spcBef>
              <a:spcAft>
                <a:spcPts val="0"/>
              </a:spcAft>
              <a:buSzPts val="1200"/>
              <a:buChar char="○"/>
              <a:defRPr sz="4800"/>
            </a:lvl5pPr>
            <a:lvl6pPr marL="10972800" lvl="5" indent="-1219200">
              <a:spcBef>
                <a:spcPts val="0"/>
              </a:spcBef>
              <a:spcAft>
                <a:spcPts val="0"/>
              </a:spcAft>
              <a:buSzPts val="1200"/>
              <a:buChar char="■"/>
              <a:defRPr sz="4800"/>
            </a:lvl6pPr>
            <a:lvl7pPr marL="12801600" lvl="6" indent="-1219200">
              <a:spcBef>
                <a:spcPts val="0"/>
              </a:spcBef>
              <a:spcAft>
                <a:spcPts val="0"/>
              </a:spcAft>
              <a:buSzPts val="1200"/>
              <a:buChar char="●"/>
              <a:defRPr sz="4800"/>
            </a:lvl7pPr>
            <a:lvl8pPr marL="14630400" lvl="7" indent="-1219200">
              <a:spcBef>
                <a:spcPts val="0"/>
              </a:spcBef>
              <a:spcAft>
                <a:spcPts val="0"/>
              </a:spcAft>
              <a:buSzPts val="1200"/>
              <a:buChar char="○"/>
              <a:defRPr sz="4800"/>
            </a:lvl8pPr>
            <a:lvl9pPr marL="16459200" lvl="8" indent="-1219200">
              <a:spcBef>
                <a:spcPts val="0"/>
              </a:spcBef>
              <a:spcAft>
                <a:spcPts val="0"/>
              </a:spcAft>
              <a:buSzPts val="1200"/>
              <a:buChar char="■"/>
              <a:defRPr sz="4800"/>
            </a:lvl9pPr>
          </a:lstStyle>
          <a:p>
            <a:endParaRPr/>
          </a:p>
        </p:txBody>
      </p:sp>
      <p:sp>
        <p:nvSpPr>
          <p:cNvPr id="23" name="Google Shape;23;p5"/>
          <p:cNvSpPr txBox="1">
            <a:spLocks noGrp="1"/>
          </p:cNvSpPr>
          <p:nvPr>
            <p:ph type="body" idx="2"/>
          </p:nvPr>
        </p:nvSpPr>
        <p:spPr>
          <a:xfrm>
            <a:off x="19329600" y="6146532"/>
            <a:ext cx="15999600" cy="18220800"/>
          </a:xfrm>
          <a:prstGeom prst="rect">
            <a:avLst/>
          </a:prstGeom>
        </p:spPr>
        <p:txBody>
          <a:bodyPr spcFirstLastPara="1" wrap="square" lIns="91425" tIns="91425" rIns="91425" bIns="91425" anchor="t" anchorCtr="0">
            <a:normAutofit/>
          </a:bodyPr>
          <a:lstStyle>
            <a:lvl1pPr marL="1828800" lvl="0" indent="-1270000">
              <a:spcBef>
                <a:spcPts val="0"/>
              </a:spcBef>
              <a:spcAft>
                <a:spcPts val="0"/>
              </a:spcAft>
              <a:buSzPts val="1400"/>
              <a:buChar char="●"/>
              <a:defRPr sz="5600"/>
            </a:lvl1pPr>
            <a:lvl2pPr marL="3657600" lvl="1" indent="-1219200">
              <a:spcBef>
                <a:spcPts val="0"/>
              </a:spcBef>
              <a:spcAft>
                <a:spcPts val="0"/>
              </a:spcAft>
              <a:buSzPts val="1200"/>
              <a:buChar char="○"/>
              <a:defRPr sz="4800"/>
            </a:lvl2pPr>
            <a:lvl3pPr marL="5486400" lvl="2" indent="-1219200">
              <a:spcBef>
                <a:spcPts val="0"/>
              </a:spcBef>
              <a:spcAft>
                <a:spcPts val="0"/>
              </a:spcAft>
              <a:buSzPts val="1200"/>
              <a:buChar char="■"/>
              <a:defRPr sz="4800"/>
            </a:lvl3pPr>
            <a:lvl4pPr marL="7315200" lvl="3" indent="-1219200">
              <a:spcBef>
                <a:spcPts val="0"/>
              </a:spcBef>
              <a:spcAft>
                <a:spcPts val="0"/>
              </a:spcAft>
              <a:buSzPts val="1200"/>
              <a:buChar char="●"/>
              <a:defRPr sz="4800"/>
            </a:lvl4pPr>
            <a:lvl5pPr marL="9144000" lvl="4" indent="-1219200">
              <a:spcBef>
                <a:spcPts val="0"/>
              </a:spcBef>
              <a:spcAft>
                <a:spcPts val="0"/>
              </a:spcAft>
              <a:buSzPts val="1200"/>
              <a:buChar char="○"/>
              <a:defRPr sz="4800"/>
            </a:lvl5pPr>
            <a:lvl6pPr marL="10972800" lvl="5" indent="-1219200">
              <a:spcBef>
                <a:spcPts val="0"/>
              </a:spcBef>
              <a:spcAft>
                <a:spcPts val="0"/>
              </a:spcAft>
              <a:buSzPts val="1200"/>
              <a:buChar char="■"/>
              <a:defRPr sz="4800"/>
            </a:lvl6pPr>
            <a:lvl7pPr marL="12801600" lvl="6" indent="-1219200">
              <a:spcBef>
                <a:spcPts val="0"/>
              </a:spcBef>
              <a:spcAft>
                <a:spcPts val="0"/>
              </a:spcAft>
              <a:buSzPts val="1200"/>
              <a:buChar char="●"/>
              <a:defRPr sz="4800"/>
            </a:lvl7pPr>
            <a:lvl8pPr marL="14630400" lvl="7" indent="-1219200">
              <a:spcBef>
                <a:spcPts val="0"/>
              </a:spcBef>
              <a:spcAft>
                <a:spcPts val="0"/>
              </a:spcAft>
              <a:buSzPts val="1200"/>
              <a:buChar char="○"/>
              <a:defRPr sz="4800"/>
            </a:lvl8pPr>
            <a:lvl9pPr marL="16459200" lvl="8" indent="-1219200">
              <a:spcBef>
                <a:spcPts val="0"/>
              </a:spcBef>
              <a:spcAft>
                <a:spcPts val="0"/>
              </a:spcAft>
              <a:buSzPts val="1200"/>
              <a:buChar char="■"/>
              <a:defRPr sz="4800"/>
            </a:lvl9pPr>
          </a:lstStyle>
          <a:p>
            <a:endParaRPr/>
          </a:p>
        </p:txBody>
      </p:sp>
      <p:sp>
        <p:nvSpPr>
          <p:cNvPr id="24" name="Google Shape;24;p5"/>
          <p:cNvSpPr txBox="1">
            <a:spLocks noGrp="1"/>
          </p:cNvSpPr>
          <p:nvPr>
            <p:ph type="sldNum" idx="12"/>
          </p:nvPr>
        </p:nvSpPr>
        <p:spPr>
          <a:xfrm>
            <a:off x="33889832" y="24870488"/>
            <a:ext cx="2194800" cy="2098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1246800" y="2373468"/>
            <a:ext cx="34082400" cy="3054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33889832" y="24870488"/>
            <a:ext cx="2194800" cy="2098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1246800" y="2963200"/>
            <a:ext cx="11232000" cy="40308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9600"/>
            </a:lvl1pPr>
            <a:lvl2pPr lvl="1">
              <a:spcBef>
                <a:spcPts val="0"/>
              </a:spcBef>
              <a:spcAft>
                <a:spcPts val="0"/>
              </a:spcAft>
              <a:buSzPts val="2400"/>
              <a:buNone/>
              <a:defRPr sz="9600"/>
            </a:lvl2pPr>
            <a:lvl3pPr lvl="2">
              <a:spcBef>
                <a:spcPts val="0"/>
              </a:spcBef>
              <a:spcAft>
                <a:spcPts val="0"/>
              </a:spcAft>
              <a:buSzPts val="2400"/>
              <a:buNone/>
              <a:defRPr sz="9600"/>
            </a:lvl3pPr>
            <a:lvl4pPr lvl="3">
              <a:spcBef>
                <a:spcPts val="0"/>
              </a:spcBef>
              <a:spcAft>
                <a:spcPts val="0"/>
              </a:spcAft>
              <a:buSzPts val="2400"/>
              <a:buNone/>
              <a:defRPr sz="9600"/>
            </a:lvl4pPr>
            <a:lvl5pPr lvl="4">
              <a:spcBef>
                <a:spcPts val="0"/>
              </a:spcBef>
              <a:spcAft>
                <a:spcPts val="0"/>
              </a:spcAft>
              <a:buSzPts val="2400"/>
              <a:buNone/>
              <a:defRPr sz="9600"/>
            </a:lvl5pPr>
            <a:lvl6pPr lvl="5">
              <a:spcBef>
                <a:spcPts val="0"/>
              </a:spcBef>
              <a:spcAft>
                <a:spcPts val="0"/>
              </a:spcAft>
              <a:buSzPts val="2400"/>
              <a:buNone/>
              <a:defRPr sz="9600"/>
            </a:lvl6pPr>
            <a:lvl7pPr lvl="6">
              <a:spcBef>
                <a:spcPts val="0"/>
              </a:spcBef>
              <a:spcAft>
                <a:spcPts val="0"/>
              </a:spcAft>
              <a:buSzPts val="2400"/>
              <a:buNone/>
              <a:defRPr sz="9600"/>
            </a:lvl7pPr>
            <a:lvl8pPr lvl="7">
              <a:spcBef>
                <a:spcPts val="0"/>
              </a:spcBef>
              <a:spcAft>
                <a:spcPts val="0"/>
              </a:spcAft>
              <a:buSzPts val="2400"/>
              <a:buNone/>
              <a:defRPr sz="9600"/>
            </a:lvl8pPr>
            <a:lvl9pPr lvl="8">
              <a:spcBef>
                <a:spcPts val="0"/>
              </a:spcBef>
              <a:spcAft>
                <a:spcPts val="0"/>
              </a:spcAft>
              <a:buSzPts val="2400"/>
              <a:buNone/>
              <a:defRPr sz="9600"/>
            </a:lvl9pPr>
          </a:lstStyle>
          <a:p>
            <a:endParaRPr/>
          </a:p>
        </p:txBody>
      </p:sp>
      <p:sp>
        <p:nvSpPr>
          <p:cNvPr id="30" name="Google Shape;30;p7"/>
          <p:cNvSpPr txBox="1">
            <a:spLocks noGrp="1"/>
          </p:cNvSpPr>
          <p:nvPr>
            <p:ph type="body" idx="1"/>
          </p:nvPr>
        </p:nvSpPr>
        <p:spPr>
          <a:xfrm>
            <a:off x="1246800" y="7411200"/>
            <a:ext cx="11232000" cy="16957200"/>
          </a:xfrm>
          <a:prstGeom prst="rect">
            <a:avLst/>
          </a:prstGeom>
        </p:spPr>
        <p:txBody>
          <a:bodyPr spcFirstLastPara="1" wrap="square" lIns="91425" tIns="91425" rIns="91425" bIns="91425" anchor="t" anchorCtr="0">
            <a:normAutofit/>
          </a:bodyPr>
          <a:lstStyle>
            <a:lvl1pPr marL="1828800" lvl="0" indent="-1219200">
              <a:spcBef>
                <a:spcPts val="0"/>
              </a:spcBef>
              <a:spcAft>
                <a:spcPts val="0"/>
              </a:spcAft>
              <a:buSzPts val="1200"/>
              <a:buChar char="●"/>
              <a:defRPr sz="4800"/>
            </a:lvl1pPr>
            <a:lvl2pPr marL="3657600" lvl="1" indent="-1219200">
              <a:spcBef>
                <a:spcPts val="0"/>
              </a:spcBef>
              <a:spcAft>
                <a:spcPts val="0"/>
              </a:spcAft>
              <a:buSzPts val="1200"/>
              <a:buChar char="○"/>
              <a:defRPr sz="4800"/>
            </a:lvl2pPr>
            <a:lvl3pPr marL="5486400" lvl="2" indent="-1219200">
              <a:spcBef>
                <a:spcPts val="0"/>
              </a:spcBef>
              <a:spcAft>
                <a:spcPts val="0"/>
              </a:spcAft>
              <a:buSzPts val="1200"/>
              <a:buChar char="■"/>
              <a:defRPr sz="4800"/>
            </a:lvl3pPr>
            <a:lvl4pPr marL="7315200" lvl="3" indent="-1219200">
              <a:spcBef>
                <a:spcPts val="0"/>
              </a:spcBef>
              <a:spcAft>
                <a:spcPts val="0"/>
              </a:spcAft>
              <a:buSzPts val="1200"/>
              <a:buChar char="●"/>
              <a:defRPr sz="4800"/>
            </a:lvl4pPr>
            <a:lvl5pPr marL="9144000" lvl="4" indent="-1219200">
              <a:spcBef>
                <a:spcPts val="0"/>
              </a:spcBef>
              <a:spcAft>
                <a:spcPts val="0"/>
              </a:spcAft>
              <a:buSzPts val="1200"/>
              <a:buChar char="○"/>
              <a:defRPr sz="4800"/>
            </a:lvl5pPr>
            <a:lvl6pPr marL="10972800" lvl="5" indent="-1219200">
              <a:spcBef>
                <a:spcPts val="0"/>
              </a:spcBef>
              <a:spcAft>
                <a:spcPts val="0"/>
              </a:spcAft>
              <a:buSzPts val="1200"/>
              <a:buChar char="■"/>
              <a:defRPr sz="4800"/>
            </a:lvl6pPr>
            <a:lvl7pPr marL="12801600" lvl="6" indent="-1219200">
              <a:spcBef>
                <a:spcPts val="0"/>
              </a:spcBef>
              <a:spcAft>
                <a:spcPts val="0"/>
              </a:spcAft>
              <a:buSzPts val="1200"/>
              <a:buChar char="●"/>
              <a:defRPr sz="4800"/>
            </a:lvl7pPr>
            <a:lvl8pPr marL="14630400" lvl="7" indent="-1219200">
              <a:spcBef>
                <a:spcPts val="0"/>
              </a:spcBef>
              <a:spcAft>
                <a:spcPts val="0"/>
              </a:spcAft>
              <a:buSzPts val="1200"/>
              <a:buChar char="○"/>
              <a:defRPr sz="4800"/>
            </a:lvl8pPr>
            <a:lvl9pPr marL="16459200" lvl="8" indent="-1219200">
              <a:spcBef>
                <a:spcPts val="0"/>
              </a:spcBef>
              <a:spcAft>
                <a:spcPts val="0"/>
              </a:spcAft>
              <a:buSzPts val="1200"/>
              <a:buChar char="■"/>
              <a:defRPr sz="4800"/>
            </a:lvl9pPr>
          </a:lstStyle>
          <a:p>
            <a:endParaRPr/>
          </a:p>
        </p:txBody>
      </p:sp>
      <p:sp>
        <p:nvSpPr>
          <p:cNvPr id="31" name="Google Shape;31;p7"/>
          <p:cNvSpPr txBox="1">
            <a:spLocks noGrp="1"/>
          </p:cNvSpPr>
          <p:nvPr>
            <p:ph type="sldNum" idx="12"/>
          </p:nvPr>
        </p:nvSpPr>
        <p:spPr>
          <a:xfrm>
            <a:off x="33889832" y="24870488"/>
            <a:ext cx="2194800" cy="2098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961000" y="2400800"/>
            <a:ext cx="25471200" cy="218172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19200"/>
            </a:lvl1pPr>
            <a:lvl2pPr lvl="1">
              <a:spcBef>
                <a:spcPts val="0"/>
              </a:spcBef>
              <a:spcAft>
                <a:spcPts val="0"/>
              </a:spcAft>
              <a:buSzPts val="4800"/>
              <a:buNone/>
              <a:defRPr sz="19200"/>
            </a:lvl2pPr>
            <a:lvl3pPr lvl="2">
              <a:spcBef>
                <a:spcPts val="0"/>
              </a:spcBef>
              <a:spcAft>
                <a:spcPts val="0"/>
              </a:spcAft>
              <a:buSzPts val="4800"/>
              <a:buNone/>
              <a:defRPr sz="19200"/>
            </a:lvl3pPr>
            <a:lvl4pPr lvl="3">
              <a:spcBef>
                <a:spcPts val="0"/>
              </a:spcBef>
              <a:spcAft>
                <a:spcPts val="0"/>
              </a:spcAft>
              <a:buSzPts val="4800"/>
              <a:buNone/>
              <a:defRPr sz="19200"/>
            </a:lvl4pPr>
            <a:lvl5pPr lvl="4">
              <a:spcBef>
                <a:spcPts val="0"/>
              </a:spcBef>
              <a:spcAft>
                <a:spcPts val="0"/>
              </a:spcAft>
              <a:buSzPts val="4800"/>
              <a:buNone/>
              <a:defRPr sz="19200"/>
            </a:lvl5pPr>
            <a:lvl6pPr lvl="5">
              <a:spcBef>
                <a:spcPts val="0"/>
              </a:spcBef>
              <a:spcAft>
                <a:spcPts val="0"/>
              </a:spcAft>
              <a:buSzPts val="4800"/>
              <a:buNone/>
              <a:defRPr sz="19200"/>
            </a:lvl6pPr>
            <a:lvl7pPr lvl="6">
              <a:spcBef>
                <a:spcPts val="0"/>
              </a:spcBef>
              <a:spcAft>
                <a:spcPts val="0"/>
              </a:spcAft>
              <a:buSzPts val="4800"/>
              <a:buNone/>
              <a:defRPr sz="19200"/>
            </a:lvl7pPr>
            <a:lvl8pPr lvl="7">
              <a:spcBef>
                <a:spcPts val="0"/>
              </a:spcBef>
              <a:spcAft>
                <a:spcPts val="0"/>
              </a:spcAft>
              <a:buSzPts val="4800"/>
              <a:buNone/>
              <a:defRPr sz="19200"/>
            </a:lvl8pPr>
            <a:lvl9pPr lvl="8">
              <a:spcBef>
                <a:spcPts val="0"/>
              </a:spcBef>
              <a:spcAft>
                <a:spcPts val="0"/>
              </a:spcAft>
              <a:buSzPts val="4800"/>
              <a:buNone/>
              <a:defRPr sz="19200"/>
            </a:lvl9pPr>
          </a:lstStyle>
          <a:p>
            <a:endParaRPr/>
          </a:p>
        </p:txBody>
      </p:sp>
      <p:sp>
        <p:nvSpPr>
          <p:cNvPr id="34" name="Google Shape;34;p8"/>
          <p:cNvSpPr txBox="1">
            <a:spLocks noGrp="1"/>
          </p:cNvSpPr>
          <p:nvPr>
            <p:ph type="sldNum" idx="12"/>
          </p:nvPr>
        </p:nvSpPr>
        <p:spPr>
          <a:xfrm>
            <a:off x="33889832" y="24870488"/>
            <a:ext cx="2194800" cy="2098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8288000" y="-668"/>
            <a:ext cx="18288000" cy="27432000"/>
          </a:xfrm>
          <a:prstGeom prst="rect">
            <a:avLst/>
          </a:prstGeom>
          <a:solidFill>
            <a:schemeClr val="lt2"/>
          </a:solidFill>
          <a:ln>
            <a:noFill/>
          </a:ln>
        </p:spPr>
        <p:txBody>
          <a:bodyPr spcFirstLastPara="1" wrap="square" lIns="365700" tIns="365700" rIns="365700" bIns="365700" anchor="ctr" anchorCtr="0">
            <a:noAutofit/>
          </a:bodyPr>
          <a:lstStyle/>
          <a:p>
            <a:pPr marL="0" lvl="0" indent="0" algn="l" rtl="0">
              <a:spcBef>
                <a:spcPts val="0"/>
              </a:spcBef>
              <a:spcAft>
                <a:spcPts val="0"/>
              </a:spcAft>
              <a:buNone/>
            </a:pPr>
            <a:endParaRPr sz="22400"/>
          </a:p>
        </p:txBody>
      </p:sp>
      <p:sp>
        <p:nvSpPr>
          <p:cNvPr id="37" name="Google Shape;37;p9"/>
          <p:cNvSpPr txBox="1">
            <a:spLocks noGrp="1"/>
          </p:cNvSpPr>
          <p:nvPr>
            <p:ph type="title"/>
          </p:nvPr>
        </p:nvSpPr>
        <p:spPr>
          <a:xfrm>
            <a:off x="1062000" y="6576932"/>
            <a:ext cx="16180800" cy="7905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16800"/>
            </a:lvl1pPr>
            <a:lvl2pPr lvl="1" algn="ctr">
              <a:spcBef>
                <a:spcPts val="0"/>
              </a:spcBef>
              <a:spcAft>
                <a:spcPts val="0"/>
              </a:spcAft>
              <a:buSzPts val="4200"/>
              <a:buNone/>
              <a:defRPr sz="16800"/>
            </a:lvl2pPr>
            <a:lvl3pPr lvl="2" algn="ctr">
              <a:spcBef>
                <a:spcPts val="0"/>
              </a:spcBef>
              <a:spcAft>
                <a:spcPts val="0"/>
              </a:spcAft>
              <a:buSzPts val="4200"/>
              <a:buNone/>
              <a:defRPr sz="16800"/>
            </a:lvl3pPr>
            <a:lvl4pPr lvl="3" algn="ctr">
              <a:spcBef>
                <a:spcPts val="0"/>
              </a:spcBef>
              <a:spcAft>
                <a:spcPts val="0"/>
              </a:spcAft>
              <a:buSzPts val="4200"/>
              <a:buNone/>
              <a:defRPr sz="16800"/>
            </a:lvl4pPr>
            <a:lvl5pPr lvl="4" algn="ctr">
              <a:spcBef>
                <a:spcPts val="0"/>
              </a:spcBef>
              <a:spcAft>
                <a:spcPts val="0"/>
              </a:spcAft>
              <a:buSzPts val="4200"/>
              <a:buNone/>
              <a:defRPr sz="16800"/>
            </a:lvl5pPr>
            <a:lvl6pPr lvl="5" algn="ctr">
              <a:spcBef>
                <a:spcPts val="0"/>
              </a:spcBef>
              <a:spcAft>
                <a:spcPts val="0"/>
              </a:spcAft>
              <a:buSzPts val="4200"/>
              <a:buNone/>
              <a:defRPr sz="16800"/>
            </a:lvl6pPr>
            <a:lvl7pPr lvl="6" algn="ctr">
              <a:spcBef>
                <a:spcPts val="0"/>
              </a:spcBef>
              <a:spcAft>
                <a:spcPts val="0"/>
              </a:spcAft>
              <a:buSzPts val="4200"/>
              <a:buNone/>
              <a:defRPr sz="16800"/>
            </a:lvl7pPr>
            <a:lvl8pPr lvl="7" algn="ctr">
              <a:spcBef>
                <a:spcPts val="0"/>
              </a:spcBef>
              <a:spcAft>
                <a:spcPts val="0"/>
              </a:spcAft>
              <a:buSzPts val="4200"/>
              <a:buNone/>
              <a:defRPr sz="16800"/>
            </a:lvl8pPr>
            <a:lvl9pPr lvl="8" algn="ctr">
              <a:spcBef>
                <a:spcPts val="0"/>
              </a:spcBef>
              <a:spcAft>
                <a:spcPts val="0"/>
              </a:spcAft>
              <a:buSzPts val="4200"/>
              <a:buNone/>
              <a:defRPr sz="16800"/>
            </a:lvl9pPr>
          </a:lstStyle>
          <a:p>
            <a:endParaRPr/>
          </a:p>
        </p:txBody>
      </p:sp>
      <p:sp>
        <p:nvSpPr>
          <p:cNvPr id="38" name="Google Shape;38;p9"/>
          <p:cNvSpPr txBox="1">
            <a:spLocks noGrp="1"/>
          </p:cNvSpPr>
          <p:nvPr>
            <p:ph type="subTitle" idx="1"/>
          </p:nvPr>
        </p:nvSpPr>
        <p:spPr>
          <a:xfrm>
            <a:off x="1062000" y="14949732"/>
            <a:ext cx="16180800" cy="658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8400"/>
            </a:lvl1pPr>
            <a:lvl2pPr lvl="1" algn="ctr">
              <a:lnSpc>
                <a:spcPct val="100000"/>
              </a:lnSpc>
              <a:spcBef>
                <a:spcPts val="0"/>
              </a:spcBef>
              <a:spcAft>
                <a:spcPts val="0"/>
              </a:spcAft>
              <a:buSzPts val="2100"/>
              <a:buNone/>
              <a:defRPr sz="8400"/>
            </a:lvl2pPr>
            <a:lvl3pPr lvl="2" algn="ctr">
              <a:lnSpc>
                <a:spcPct val="100000"/>
              </a:lnSpc>
              <a:spcBef>
                <a:spcPts val="0"/>
              </a:spcBef>
              <a:spcAft>
                <a:spcPts val="0"/>
              </a:spcAft>
              <a:buSzPts val="2100"/>
              <a:buNone/>
              <a:defRPr sz="8400"/>
            </a:lvl3pPr>
            <a:lvl4pPr lvl="3" algn="ctr">
              <a:lnSpc>
                <a:spcPct val="100000"/>
              </a:lnSpc>
              <a:spcBef>
                <a:spcPts val="0"/>
              </a:spcBef>
              <a:spcAft>
                <a:spcPts val="0"/>
              </a:spcAft>
              <a:buSzPts val="2100"/>
              <a:buNone/>
              <a:defRPr sz="8400"/>
            </a:lvl4pPr>
            <a:lvl5pPr lvl="4" algn="ctr">
              <a:lnSpc>
                <a:spcPct val="100000"/>
              </a:lnSpc>
              <a:spcBef>
                <a:spcPts val="0"/>
              </a:spcBef>
              <a:spcAft>
                <a:spcPts val="0"/>
              </a:spcAft>
              <a:buSzPts val="2100"/>
              <a:buNone/>
              <a:defRPr sz="8400"/>
            </a:lvl5pPr>
            <a:lvl6pPr lvl="5" algn="ctr">
              <a:lnSpc>
                <a:spcPct val="100000"/>
              </a:lnSpc>
              <a:spcBef>
                <a:spcPts val="0"/>
              </a:spcBef>
              <a:spcAft>
                <a:spcPts val="0"/>
              </a:spcAft>
              <a:buSzPts val="2100"/>
              <a:buNone/>
              <a:defRPr sz="8400"/>
            </a:lvl6pPr>
            <a:lvl7pPr lvl="6" algn="ctr">
              <a:lnSpc>
                <a:spcPct val="100000"/>
              </a:lnSpc>
              <a:spcBef>
                <a:spcPts val="0"/>
              </a:spcBef>
              <a:spcAft>
                <a:spcPts val="0"/>
              </a:spcAft>
              <a:buSzPts val="2100"/>
              <a:buNone/>
              <a:defRPr sz="8400"/>
            </a:lvl7pPr>
            <a:lvl8pPr lvl="7" algn="ctr">
              <a:lnSpc>
                <a:spcPct val="100000"/>
              </a:lnSpc>
              <a:spcBef>
                <a:spcPts val="0"/>
              </a:spcBef>
              <a:spcAft>
                <a:spcPts val="0"/>
              </a:spcAft>
              <a:buSzPts val="2100"/>
              <a:buNone/>
              <a:defRPr sz="8400"/>
            </a:lvl8pPr>
            <a:lvl9pPr lvl="8" algn="ctr">
              <a:lnSpc>
                <a:spcPct val="100000"/>
              </a:lnSpc>
              <a:spcBef>
                <a:spcPts val="0"/>
              </a:spcBef>
              <a:spcAft>
                <a:spcPts val="0"/>
              </a:spcAft>
              <a:buSzPts val="2100"/>
              <a:buNone/>
              <a:defRPr sz="8400"/>
            </a:lvl9pPr>
          </a:lstStyle>
          <a:p>
            <a:endParaRPr/>
          </a:p>
        </p:txBody>
      </p:sp>
      <p:sp>
        <p:nvSpPr>
          <p:cNvPr id="39" name="Google Shape;39;p9"/>
          <p:cNvSpPr txBox="1">
            <a:spLocks noGrp="1"/>
          </p:cNvSpPr>
          <p:nvPr>
            <p:ph type="body" idx="2"/>
          </p:nvPr>
        </p:nvSpPr>
        <p:spPr>
          <a:xfrm>
            <a:off x="19758000" y="3861732"/>
            <a:ext cx="15348000" cy="19707600"/>
          </a:xfrm>
          <a:prstGeom prst="rect">
            <a:avLst/>
          </a:prstGeom>
        </p:spPr>
        <p:txBody>
          <a:bodyPr spcFirstLastPara="1" wrap="square" lIns="91425" tIns="91425" rIns="91425" bIns="91425" anchor="ctr" anchorCtr="0">
            <a:normAutofit/>
          </a:bodyPr>
          <a:lstStyle>
            <a:lvl1pPr marL="1828800" lvl="0" indent="-1371600">
              <a:spcBef>
                <a:spcPts val="0"/>
              </a:spcBef>
              <a:spcAft>
                <a:spcPts val="0"/>
              </a:spcAft>
              <a:buSzPts val="1800"/>
              <a:buChar char="●"/>
              <a:defRPr/>
            </a:lvl1pPr>
            <a:lvl2pPr marL="3657600" lvl="1" indent="-1270000">
              <a:spcBef>
                <a:spcPts val="0"/>
              </a:spcBef>
              <a:spcAft>
                <a:spcPts val="0"/>
              </a:spcAft>
              <a:buSzPts val="1400"/>
              <a:buChar char="○"/>
              <a:defRPr/>
            </a:lvl2pPr>
            <a:lvl3pPr marL="5486400" lvl="2" indent="-1270000">
              <a:spcBef>
                <a:spcPts val="0"/>
              </a:spcBef>
              <a:spcAft>
                <a:spcPts val="0"/>
              </a:spcAft>
              <a:buSzPts val="1400"/>
              <a:buChar char="■"/>
              <a:defRPr/>
            </a:lvl3pPr>
            <a:lvl4pPr marL="7315200" lvl="3" indent="-1270000">
              <a:spcBef>
                <a:spcPts val="0"/>
              </a:spcBef>
              <a:spcAft>
                <a:spcPts val="0"/>
              </a:spcAft>
              <a:buSzPts val="1400"/>
              <a:buChar char="●"/>
              <a:defRPr/>
            </a:lvl4pPr>
            <a:lvl5pPr marL="9144000" lvl="4" indent="-1270000">
              <a:spcBef>
                <a:spcPts val="0"/>
              </a:spcBef>
              <a:spcAft>
                <a:spcPts val="0"/>
              </a:spcAft>
              <a:buSzPts val="1400"/>
              <a:buChar char="○"/>
              <a:defRPr/>
            </a:lvl5pPr>
            <a:lvl6pPr marL="10972800" lvl="5" indent="-1270000">
              <a:spcBef>
                <a:spcPts val="0"/>
              </a:spcBef>
              <a:spcAft>
                <a:spcPts val="0"/>
              </a:spcAft>
              <a:buSzPts val="1400"/>
              <a:buChar char="■"/>
              <a:defRPr/>
            </a:lvl6pPr>
            <a:lvl7pPr marL="12801600" lvl="6" indent="-1270000">
              <a:spcBef>
                <a:spcPts val="0"/>
              </a:spcBef>
              <a:spcAft>
                <a:spcPts val="0"/>
              </a:spcAft>
              <a:buSzPts val="1400"/>
              <a:buChar char="●"/>
              <a:defRPr/>
            </a:lvl7pPr>
            <a:lvl8pPr marL="14630400" lvl="7" indent="-1270000">
              <a:spcBef>
                <a:spcPts val="0"/>
              </a:spcBef>
              <a:spcAft>
                <a:spcPts val="0"/>
              </a:spcAft>
              <a:buSzPts val="1400"/>
              <a:buChar char="○"/>
              <a:defRPr/>
            </a:lvl8pPr>
            <a:lvl9pPr marL="16459200" lvl="8" indent="-12700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33889832" y="24870488"/>
            <a:ext cx="2194800" cy="2098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1246800" y="22563068"/>
            <a:ext cx="23995200" cy="3226800"/>
          </a:xfrm>
          <a:prstGeom prst="rect">
            <a:avLst/>
          </a:prstGeom>
        </p:spPr>
        <p:txBody>
          <a:bodyPr spcFirstLastPara="1" wrap="square" lIns="91425" tIns="91425" rIns="91425" bIns="91425" anchor="ctr" anchorCtr="0">
            <a:normAutofit/>
          </a:bodyPr>
          <a:lstStyle>
            <a:lvl1pPr marL="1828800" lvl="0" indent="-9144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33889832" y="24870488"/>
            <a:ext cx="2194800" cy="2098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1246800" y="5899332"/>
            <a:ext cx="34082400" cy="104724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48000"/>
            </a:lvl1pPr>
            <a:lvl2pPr lvl="1" algn="ctr">
              <a:spcBef>
                <a:spcPts val="0"/>
              </a:spcBef>
              <a:spcAft>
                <a:spcPts val="0"/>
              </a:spcAft>
              <a:buSzPts val="12000"/>
              <a:buNone/>
              <a:defRPr sz="48000"/>
            </a:lvl2pPr>
            <a:lvl3pPr lvl="2" algn="ctr">
              <a:spcBef>
                <a:spcPts val="0"/>
              </a:spcBef>
              <a:spcAft>
                <a:spcPts val="0"/>
              </a:spcAft>
              <a:buSzPts val="12000"/>
              <a:buNone/>
              <a:defRPr sz="48000"/>
            </a:lvl3pPr>
            <a:lvl4pPr lvl="3" algn="ctr">
              <a:spcBef>
                <a:spcPts val="0"/>
              </a:spcBef>
              <a:spcAft>
                <a:spcPts val="0"/>
              </a:spcAft>
              <a:buSzPts val="12000"/>
              <a:buNone/>
              <a:defRPr sz="48000"/>
            </a:lvl4pPr>
            <a:lvl5pPr lvl="4" algn="ctr">
              <a:spcBef>
                <a:spcPts val="0"/>
              </a:spcBef>
              <a:spcAft>
                <a:spcPts val="0"/>
              </a:spcAft>
              <a:buSzPts val="12000"/>
              <a:buNone/>
              <a:defRPr sz="48000"/>
            </a:lvl5pPr>
            <a:lvl6pPr lvl="5" algn="ctr">
              <a:spcBef>
                <a:spcPts val="0"/>
              </a:spcBef>
              <a:spcAft>
                <a:spcPts val="0"/>
              </a:spcAft>
              <a:buSzPts val="12000"/>
              <a:buNone/>
              <a:defRPr sz="48000"/>
            </a:lvl6pPr>
            <a:lvl7pPr lvl="6" algn="ctr">
              <a:spcBef>
                <a:spcPts val="0"/>
              </a:spcBef>
              <a:spcAft>
                <a:spcPts val="0"/>
              </a:spcAft>
              <a:buSzPts val="12000"/>
              <a:buNone/>
              <a:defRPr sz="48000"/>
            </a:lvl7pPr>
            <a:lvl8pPr lvl="7" algn="ctr">
              <a:spcBef>
                <a:spcPts val="0"/>
              </a:spcBef>
              <a:spcAft>
                <a:spcPts val="0"/>
              </a:spcAft>
              <a:buSzPts val="12000"/>
              <a:buNone/>
              <a:defRPr sz="48000"/>
            </a:lvl8pPr>
            <a:lvl9pPr lvl="8" algn="ctr">
              <a:spcBef>
                <a:spcPts val="0"/>
              </a:spcBef>
              <a:spcAft>
                <a:spcPts val="0"/>
              </a:spcAft>
              <a:buSzPts val="12000"/>
              <a:buNone/>
              <a:defRPr sz="48000"/>
            </a:lvl9pPr>
          </a:lstStyle>
          <a:p>
            <a:r>
              <a:t>xx%</a:t>
            </a:r>
          </a:p>
        </p:txBody>
      </p:sp>
      <p:sp>
        <p:nvSpPr>
          <p:cNvPr id="46" name="Google Shape;46;p11"/>
          <p:cNvSpPr txBox="1">
            <a:spLocks noGrp="1"/>
          </p:cNvSpPr>
          <p:nvPr>
            <p:ph type="body" idx="1"/>
          </p:nvPr>
        </p:nvSpPr>
        <p:spPr>
          <a:xfrm>
            <a:off x="1246800" y="16811868"/>
            <a:ext cx="34082400" cy="6937200"/>
          </a:xfrm>
          <a:prstGeom prst="rect">
            <a:avLst/>
          </a:prstGeom>
        </p:spPr>
        <p:txBody>
          <a:bodyPr spcFirstLastPara="1" wrap="square" lIns="91425" tIns="91425" rIns="91425" bIns="91425" anchor="t" anchorCtr="0">
            <a:normAutofit/>
          </a:bodyPr>
          <a:lstStyle>
            <a:lvl1pPr marL="1828800" lvl="0" indent="-1371600" algn="ctr">
              <a:spcBef>
                <a:spcPts val="0"/>
              </a:spcBef>
              <a:spcAft>
                <a:spcPts val="0"/>
              </a:spcAft>
              <a:buSzPts val="1800"/>
              <a:buChar char="●"/>
              <a:defRPr/>
            </a:lvl1pPr>
            <a:lvl2pPr marL="3657600" lvl="1" indent="-1270000" algn="ctr">
              <a:spcBef>
                <a:spcPts val="0"/>
              </a:spcBef>
              <a:spcAft>
                <a:spcPts val="0"/>
              </a:spcAft>
              <a:buSzPts val="1400"/>
              <a:buChar char="○"/>
              <a:defRPr/>
            </a:lvl2pPr>
            <a:lvl3pPr marL="5486400" lvl="2" indent="-1270000" algn="ctr">
              <a:spcBef>
                <a:spcPts val="0"/>
              </a:spcBef>
              <a:spcAft>
                <a:spcPts val="0"/>
              </a:spcAft>
              <a:buSzPts val="1400"/>
              <a:buChar char="■"/>
              <a:defRPr/>
            </a:lvl3pPr>
            <a:lvl4pPr marL="7315200" lvl="3" indent="-1270000" algn="ctr">
              <a:spcBef>
                <a:spcPts val="0"/>
              </a:spcBef>
              <a:spcAft>
                <a:spcPts val="0"/>
              </a:spcAft>
              <a:buSzPts val="1400"/>
              <a:buChar char="●"/>
              <a:defRPr/>
            </a:lvl4pPr>
            <a:lvl5pPr marL="9144000" lvl="4" indent="-1270000" algn="ctr">
              <a:spcBef>
                <a:spcPts val="0"/>
              </a:spcBef>
              <a:spcAft>
                <a:spcPts val="0"/>
              </a:spcAft>
              <a:buSzPts val="1400"/>
              <a:buChar char="○"/>
              <a:defRPr/>
            </a:lvl5pPr>
            <a:lvl6pPr marL="10972800" lvl="5" indent="-1270000" algn="ctr">
              <a:spcBef>
                <a:spcPts val="0"/>
              </a:spcBef>
              <a:spcAft>
                <a:spcPts val="0"/>
              </a:spcAft>
              <a:buSzPts val="1400"/>
              <a:buChar char="■"/>
              <a:defRPr/>
            </a:lvl6pPr>
            <a:lvl7pPr marL="12801600" lvl="6" indent="-1270000" algn="ctr">
              <a:spcBef>
                <a:spcPts val="0"/>
              </a:spcBef>
              <a:spcAft>
                <a:spcPts val="0"/>
              </a:spcAft>
              <a:buSzPts val="1400"/>
              <a:buChar char="●"/>
              <a:defRPr/>
            </a:lvl7pPr>
            <a:lvl8pPr marL="14630400" lvl="7" indent="-1270000" algn="ctr">
              <a:spcBef>
                <a:spcPts val="0"/>
              </a:spcBef>
              <a:spcAft>
                <a:spcPts val="0"/>
              </a:spcAft>
              <a:buSzPts val="1400"/>
              <a:buChar char="○"/>
              <a:defRPr/>
            </a:lvl8pPr>
            <a:lvl9pPr marL="16459200" lvl="8" indent="-12700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33889832" y="24870488"/>
            <a:ext cx="2194800" cy="2098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246800" y="2373468"/>
            <a:ext cx="34082400" cy="30540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1246800" y="6146532"/>
            <a:ext cx="34082400" cy="182208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33889832" y="24870488"/>
            <a:ext cx="2194800" cy="2098800"/>
          </a:xfrm>
          <a:prstGeom prst="rect">
            <a:avLst/>
          </a:prstGeom>
          <a:noFill/>
          <a:ln>
            <a:noFill/>
          </a:ln>
        </p:spPr>
        <p:txBody>
          <a:bodyPr spcFirstLastPara="1" wrap="square" lIns="91425" tIns="91425" rIns="91425" bIns="91425" anchor="ctr" anchorCtr="0">
            <a:normAutofit/>
          </a:bodyPr>
          <a:lstStyle>
            <a:lvl1pPr lvl="0" algn="r">
              <a:buNone/>
              <a:defRPr sz="4000">
                <a:solidFill>
                  <a:schemeClr val="dk2"/>
                </a:solidFill>
              </a:defRPr>
            </a:lvl1pPr>
            <a:lvl2pPr lvl="1" algn="r">
              <a:buNone/>
              <a:defRPr sz="4000">
                <a:solidFill>
                  <a:schemeClr val="dk2"/>
                </a:solidFill>
              </a:defRPr>
            </a:lvl2pPr>
            <a:lvl3pPr lvl="2" algn="r">
              <a:buNone/>
              <a:defRPr sz="4000">
                <a:solidFill>
                  <a:schemeClr val="dk2"/>
                </a:solidFill>
              </a:defRPr>
            </a:lvl3pPr>
            <a:lvl4pPr lvl="3" algn="r">
              <a:buNone/>
              <a:defRPr sz="4000">
                <a:solidFill>
                  <a:schemeClr val="dk2"/>
                </a:solidFill>
              </a:defRPr>
            </a:lvl4pPr>
            <a:lvl5pPr lvl="4" algn="r">
              <a:buNone/>
              <a:defRPr sz="4000">
                <a:solidFill>
                  <a:schemeClr val="dk2"/>
                </a:solidFill>
              </a:defRPr>
            </a:lvl5pPr>
            <a:lvl6pPr lvl="5" algn="r">
              <a:buNone/>
              <a:defRPr sz="4000">
                <a:solidFill>
                  <a:schemeClr val="dk2"/>
                </a:solidFill>
              </a:defRPr>
            </a:lvl6pPr>
            <a:lvl7pPr lvl="6" algn="r">
              <a:buNone/>
              <a:defRPr sz="4000">
                <a:solidFill>
                  <a:schemeClr val="dk2"/>
                </a:solidFill>
              </a:defRPr>
            </a:lvl7pPr>
            <a:lvl8pPr lvl="7" algn="r">
              <a:buNone/>
              <a:defRPr sz="4000">
                <a:solidFill>
                  <a:schemeClr val="dk2"/>
                </a:solidFill>
              </a:defRPr>
            </a:lvl8pPr>
            <a:lvl9pPr lvl="8" algn="r">
              <a:buNone/>
              <a:defRPr sz="4000">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jpeg"/><Relationship Id="rId12"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jpe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2894404" y="-95924"/>
            <a:ext cx="30787200" cy="2493600"/>
          </a:xfrm>
          <a:prstGeom prst="rect">
            <a:avLst/>
          </a:prstGeom>
        </p:spPr>
        <p:txBody>
          <a:bodyPr spcFirstLastPara="1" wrap="square" lIns="365700" tIns="365700" rIns="365700" bIns="365700" anchor="b" anchorCtr="0">
            <a:noAutofit/>
          </a:bodyPr>
          <a:lstStyle/>
          <a:p>
            <a:pPr>
              <a:buSzPts val="990"/>
            </a:pPr>
            <a:r>
              <a:rPr lang="en" sz="10000" b="1" dirty="0">
                <a:solidFill>
                  <a:srgbClr val="FF8F00"/>
                </a:solidFill>
                <a:latin typeface="Helvetica Neue"/>
                <a:ea typeface="Helvetica Neue"/>
                <a:cs typeface="Helvetica Neue"/>
                <a:sym typeface="Helvetica Neue"/>
              </a:rPr>
              <a:t>Omnidirectional Treadmill</a:t>
            </a:r>
            <a:endParaRPr sz="10000" b="1" dirty="0">
              <a:solidFill>
                <a:srgbClr val="FF8F00"/>
              </a:solidFill>
              <a:latin typeface="Helvetica Neue"/>
              <a:ea typeface="Helvetica Neue"/>
              <a:cs typeface="Helvetica Neue"/>
              <a:sym typeface="Helvetica Neue"/>
            </a:endParaRPr>
          </a:p>
        </p:txBody>
      </p:sp>
      <p:sp>
        <p:nvSpPr>
          <p:cNvPr id="55" name="Google Shape;55;p13"/>
          <p:cNvSpPr txBox="1"/>
          <p:nvPr/>
        </p:nvSpPr>
        <p:spPr>
          <a:xfrm>
            <a:off x="8058000" y="1762402"/>
            <a:ext cx="20460000" cy="1538762"/>
          </a:xfrm>
          <a:prstGeom prst="rect">
            <a:avLst/>
          </a:prstGeom>
          <a:noFill/>
          <a:ln>
            <a:noFill/>
          </a:ln>
        </p:spPr>
        <p:txBody>
          <a:bodyPr spcFirstLastPara="1" wrap="square" lIns="365700" tIns="365700" rIns="365700" bIns="365700" anchor="t" anchorCtr="0">
            <a:spAutoFit/>
          </a:bodyPr>
          <a:lstStyle/>
          <a:p>
            <a:pPr algn="ctr"/>
            <a:r>
              <a:rPr lang="en" sz="5200" b="1" dirty="0">
                <a:latin typeface="Helvetica Neue"/>
                <a:ea typeface="Helvetica Neue"/>
                <a:cs typeface="Helvetica Neue"/>
                <a:sym typeface="Helvetica Neue"/>
              </a:rPr>
              <a:t>Tim Gubskiy (ECE)</a:t>
            </a:r>
            <a:endParaRPr sz="5200" b="1" dirty="0">
              <a:latin typeface="Helvetica Neue"/>
              <a:ea typeface="Helvetica Neue"/>
              <a:cs typeface="Helvetica Neue"/>
              <a:sym typeface="Helvetica Neue"/>
            </a:endParaRPr>
          </a:p>
        </p:txBody>
      </p:sp>
      <p:sp>
        <p:nvSpPr>
          <p:cNvPr id="56" name="Google Shape;56;p13"/>
          <p:cNvSpPr txBox="1"/>
          <p:nvPr/>
        </p:nvSpPr>
        <p:spPr>
          <a:xfrm>
            <a:off x="1675552" y="10920312"/>
            <a:ext cx="8734800" cy="1538762"/>
          </a:xfrm>
          <a:prstGeom prst="rect">
            <a:avLst/>
          </a:prstGeom>
          <a:noFill/>
          <a:ln>
            <a:noFill/>
          </a:ln>
        </p:spPr>
        <p:txBody>
          <a:bodyPr spcFirstLastPara="1" wrap="square" lIns="365700" tIns="365700" rIns="365700" bIns="365700" anchor="t" anchorCtr="0">
            <a:spAutoFit/>
          </a:bodyPr>
          <a:lstStyle/>
          <a:p>
            <a:pPr algn="ctr"/>
            <a:r>
              <a:rPr lang="en" sz="5200" b="1" dirty="0">
                <a:solidFill>
                  <a:srgbClr val="FF8F00"/>
                </a:solidFill>
                <a:latin typeface="Helvetica Neue"/>
                <a:ea typeface="Helvetica Neue"/>
                <a:cs typeface="Helvetica Neue"/>
                <a:sym typeface="Helvetica Neue"/>
              </a:rPr>
              <a:t>Existing Solutions </a:t>
            </a:r>
            <a:endParaRPr sz="5200" b="1" dirty="0">
              <a:solidFill>
                <a:srgbClr val="FF8F00"/>
              </a:solidFill>
              <a:latin typeface="Helvetica Neue"/>
              <a:ea typeface="Helvetica Neue"/>
              <a:cs typeface="Helvetica Neue"/>
              <a:sym typeface="Helvetica Neue"/>
            </a:endParaRPr>
          </a:p>
        </p:txBody>
      </p:sp>
      <p:sp>
        <p:nvSpPr>
          <p:cNvPr id="64" name="Google Shape;64;p13"/>
          <p:cNvSpPr txBox="1"/>
          <p:nvPr/>
        </p:nvSpPr>
        <p:spPr>
          <a:xfrm>
            <a:off x="12929400" y="3062686"/>
            <a:ext cx="10107600" cy="1538762"/>
          </a:xfrm>
          <a:prstGeom prst="rect">
            <a:avLst/>
          </a:prstGeom>
          <a:noFill/>
          <a:ln>
            <a:noFill/>
          </a:ln>
        </p:spPr>
        <p:txBody>
          <a:bodyPr spcFirstLastPara="1" wrap="square" lIns="365700" tIns="365700" rIns="365700" bIns="365700" anchor="t" anchorCtr="0">
            <a:spAutoFit/>
          </a:bodyPr>
          <a:lstStyle/>
          <a:p>
            <a:pPr algn="ctr"/>
            <a:r>
              <a:rPr lang="en" sz="5200" b="1" dirty="0">
                <a:solidFill>
                  <a:srgbClr val="FF8F00"/>
                </a:solidFill>
                <a:latin typeface="Helvetica Neue"/>
                <a:ea typeface="Helvetica Neue"/>
                <a:cs typeface="Helvetica Neue"/>
                <a:sym typeface="Helvetica Neue"/>
              </a:rPr>
              <a:t>Prototypes</a:t>
            </a:r>
            <a:endParaRPr sz="5200" b="1" dirty="0">
              <a:solidFill>
                <a:srgbClr val="FF8F00"/>
              </a:solidFill>
              <a:latin typeface="Helvetica Neue"/>
              <a:ea typeface="Helvetica Neue"/>
              <a:cs typeface="Helvetica Neue"/>
              <a:sym typeface="Helvetica Neue"/>
            </a:endParaRPr>
          </a:p>
        </p:txBody>
      </p:sp>
      <p:sp>
        <p:nvSpPr>
          <p:cNvPr id="71" name="Google Shape;71;p13"/>
          <p:cNvSpPr txBox="1"/>
          <p:nvPr/>
        </p:nvSpPr>
        <p:spPr>
          <a:xfrm>
            <a:off x="12225563" y="18174053"/>
            <a:ext cx="11509200" cy="1538762"/>
          </a:xfrm>
          <a:prstGeom prst="rect">
            <a:avLst/>
          </a:prstGeom>
          <a:noFill/>
          <a:ln>
            <a:noFill/>
          </a:ln>
        </p:spPr>
        <p:txBody>
          <a:bodyPr spcFirstLastPara="1" wrap="square" lIns="365700" tIns="365700" rIns="365700" bIns="365700" anchor="t" anchorCtr="0">
            <a:spAutoFit/>
          </a:bodyPr>
          <a:lstStyle/>
          <a:p>
            <a:pPr algn="ctr"/>
            <a:r>
              <a:rPr lang="en" sz="5200" b="1" dirty="0">
                <a:solidFill>
                  <a:srgbClr val="FF8F00"/>
                </a:solidFill>
                <a:latin typeface="Helvetica Neue"/>
                <a:ea typeface="Helvetica Neue"/>
                <a:cs typeface="Helvetica Neue"/>
                <a:sym typeface="Helvetica Neue"/>
              </a:rPr>
              <a:t>Final Design: Reducing Cost</a:t>
            </a:r>
            <a:endParaRPr sz="22400" b="1" dirty="0">
              <a:solidFill>
                <a:srgbClr val="FF8F00"/>
              </a:solidFill>
              <a:latin typeface="Helvetica Neue"/>
              <a:ea typeface="Helvetica Neue"/>
              <a:cs typeface="Helvetica Neue"/>
              <a:sym typeface="Helvetica Neue"/>
            </a:endParaRPr>
          </a:p>
        </p:txBody>
      </p:sp>
      <p:pic>
        <p:nvPicPr>
          <p:cNvPr id="72" name="Google Shape;72;p13"/>
          <p:cNvPicPr preferRelativeResize="0"/>
          <p:nvPr/>
        </p:nvPicPr>
        <p:blipFill>
          <a:blip r:embed="rId3">
            <a:alphaModFix/>
          </a:blip>
          <a:stretch>
            <a:fillRect/>
          </a:stretch>
        </p:blipFill>
        <p:spPr>
          <a:xfrm>
            <a:off x="1033354" y="-242556"/>
            <a:ext cx="7842200" cy="4275218"/>
          </a:xfrm>
          <a:prstGeom prst="rect">
            <a:avLst/>
          </a:prstGeom>
          <a:noFill/>
          <a:ln>
            <a:noFill/>
          </a:ln>
        </p:spPr>
      </p:pic>
      <p:sp>
        <p:nvSpPr>
          <p:cNvPr id="73" name="Google Shape;73;p13"/>
          <p:cNvSpPr txBox="1"/>
          <p:nvPr/>
        </p:nvSpPr>
        <p:spPr>
          <a:xfrm>
            <a:off x="544745" y="17624431"/>
            <a:ext cx="10071592" cy="1292540"/>
          </a:xfrm>
          <a:prstGeom prst="rect">
            <a:avLst/>
          </a:prstGeom>
          <a:noFill/>
          <a:ln>
            <a:noFill/>
          </a:ln>
        </p:spPr>
        <p:txBody>
          <a:bodyPr spcFirstLastPara="1" wrap="square" lIns="365700" tIns="365700" rIns="365700" bIns="365700" anchor="t" anchorCtr="0">
            <a:spAutoFit/>
          </a:bodyPr>
          <a:lstStyle/>
          <a:p>
            <a:pPr algn="ctr"/>
            <a:r>
              <a:rPr lang="en" sz="3600" dirty="0">
                <a:latin typeface="Helvetica Neue"/>
                <a:ea typeface="Helvetica Neue"/>
                <a:cs typeface="Helvetica Neue"/>
                <a:sym typeface="Helvetica Neue"/>
              </a:rPr>
              <a:t>Virtuix Treadmill (left), Disney </a:t>
            </a:r>
            <a:r>
              <a:rPr lang="en" sz="3600" dirty="0" err="1">
                <a:latin typeface="Helvetica Neue"/>
                <a:ea typeface="Helvetica Neue"/>
                <a:cs typeface="Helvetica Neue"/>
                <a:sym typeface="Helvetica Neue"/>
              </a:rPr>
              <a:t>Holotile</a:t>
            </a:r>
            <a:r>
              <a:rPr lang="en" sz="3600" dirty="0">
                <a:latin typeface="Helvetica Neue"/>
                <a:ea typeface="Helvetica Neue"/>
                <a:cs typeface="Helvetica Neue"/>
                <a:sym typeface="Helvetica Neue"/>
              </a:rPr>
              <a:t> (right)</a:t>
            </a:r>
            <a:endParaRPr sz="3600" dirty="0">
              <a:latin typeface="Helvetica Neue"/>
              <a:ea typeface="Helvetica Neue"/>
              <a:cs typeface="Helvetica Neue"/>
              <a:sym typeface="Helvetica Neue"/>
            </a:endParaRPr>
          </a:p>
        </p:txBody>
      </p:sp>
      <p:sp>
        <p:nvSpPr>
          <p:cNvPr id="74" name="Google Shape;74;p13"/>
          <p:cNvSpPr txBox="1"/>
          <p:nvPr/>
        </p:nvSpPr>
        <p:spPr>
          <a:xfrm>
            <a:off x="1149352" y="3122035"/>
            <a:ext cx="9787200" cy="1538762"/>
          </a:xfrm>
          <a:prstGeom prst="rect">
            <a:avLst/>
          </a:prstGeom>
          <a:noFill/>
          <a:ln>
            <a:noFill/>
          </a:ln>
        </p:spPr>
        <p:txBody>
          <a:bodyPr spcFirstLastPara="1" wrap="square" lIns="365700" tIns="365700" rIns="365700" bIns="365700" anchor="t" anchorCtr="0">
            <a:spAutoFit/>
          </a:bodyPr>
          <a:lstStyle/>
          <a:p>
            <a:pPr algn="ctr"/>
            <a:r>
              <a:rPr lang="en" sz="5200" b="1" dirty="0">
                <a:solidFill>
                  <a:srgbClr val="FF8F00"/>
                </a:solidFill>
                <a:latin typeface="Helvetica Neue"/>
                <a:ea typeface="Helvetica Neue"/>
                <a:cs typeface="Helvetica Neue"/>
                <a:sym typeface="Helvetica Neue"/>
              </a:rPr>
              <a:t>Background and Motivation</a:t>
            </a:r>
            <a:endParaRPr sz="5200" b="1" dirty="0">
              <a:solidFill>
                <a:srgbClr val="FF8F00"/>
              </a:solidFill>
              <a:latin typeface="Helvetica Neue"/>
              <a:ea typeface="Helvetica Neue"/>
              <a:cs typeface="Helvetica Neue"/>
              <a:sym typeface="Helvetica Neue"/>
            </a:endParaRPr>
          </a:p>
        </p:txBody>
      </p:sp>
      <p:sp>
        <p:nvSpPr>
          <p:cNvPr id="75" name="Google Shape;75;p13"/>
          <p:cNvSpPr txBox="1"/>
          <p:nvPr/>
        </p:nvSpPr>
        <p:spPr>
          <a:xfrm>
            <a:off x="288400" y="4192720"/>
            <a:ext cx="11509200" cy="7386516"/>
          </a:xfrm>
          <a:prstGeom prst="rect">
            <a:avLst/>
          </a:prstGeom>
          <a:noFill/>
          <a:ln>
            <a:noFill/>
          </a:ln>
        </p:spPr>
        <p:txBody>
          <a:bodyPr spcFirstLastPara="1" wrap="square" lIns="365700" tIns="365700" rIns="365700" bIns="365700" anchor="t" anchorCtr="0">
            <a:spAutoFit/>
          </a:bodyPr>
          <a:lstStyle/>
          <a:p>
            <a:pPr algn="just"/>
            <a:r>
              <a:rPr lang="en-US" sz="36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Movement in virtual spaces, accessed through virtual reality headsets, is predominantly decoupled from reality. Aside from a few exceptions, like VR arcades, virtual reality occupies far more space than the room in which you are playing, creating the need for ways to move in VR without moving in real life. When what you see is out of sync </a:t>
            </a:r>
            <a:r>
              <a:rPr lang="en-US" sz="3600" dirty="0">
                <a:latin typeface="Helvetica Neue" panose="02000503000000020004" pitchFamily="2" charset="0"/>
                <a:ea typeface="Helvetica Neue" panose="02000503000000020004" pitchFamily="2" charset="0"/>
                <a:cs typeface="Helvetica Neue" panose="02000503000000020004" pitchFamily="2" charset="0"/>
              </a:rPr>
              <a:t>with your </a:t>
            </a:r>
            <a:r>
              <a:rPr lang="en-US" sz="36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senses it can cause motion sickness, which is a common complaint from many people when they try VR. </a:t>
            </a:r>
            <a:r>
              <a:rPr lang="en-US" sz="3600" dirty="0">
                <a:latin typeface="Helvetica Neue" panose="02000503000000020004" pitchFamily="2" charset="0"/>
                <a:ea typeface="Helvetica Neue" panose="02000503000000020004" pitchFamily="2" charset="0"/>
                <a:cs typeface="Helvetica Neue" panose="02000503000000020004" pitchFamily="2" charset="0"/>
              </a:rPr>
              <a:t>Moving </a:t>
            </a:r>
            <a:r>
              <a:rPr lang="en-US" sz="36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in virtual reality without moving in real life can ruin the, reminding you that what you see in front of your eyes is not really there.</a:t>
            </a:r>
            <a:endParaRPr lang="en-US" sz="3600" dirty="0">
              <a:latin typeface="Helvetica Neue" panose="02000503000000020004" pitchFamily="2" charset="0"/>
              <a:ea typeface="Helvetica Neue" panose="02000503000000020004" pitchFamily="2" charset="0"/>
              <a:cs typeface="Helvetica Neue" panose="02000503000000020004" pitchFamily="2" charset="0"/>
              <a:sym typeface="Helvetica Neue"/>
            </a:endParaRPr>
          </a:p>
        </p:txBody>
      </p:sp>
      <p:sp>
        <p:nvSpPr>
          <p:cNvPr id="76" name="Google Shape;76;p13"/>
          <p:cNvSpPr txBox="1"/>
          <p:nvPr/>
        </p:nvSpPr>
        <p:spPr>
          <a:xfrm>
            <a:off x="25361200" y="2943307"/>
            <a:ext cx="10107600" cy="1538762"/>
          </a:xfrm>
          <a:prstGeom prst="rect">
            <a:avLst/>
          </a:prstGeom>
          <a:noFill/>
          <a:ln>
            <a:noFill/>
          </a:ln>
        </p:spPr>
        <p:txBody>
          <a:bodyPr spcFirstLastPara="1" wrap="square" lIns="365700" tIns="365700" rIns="365700" bIns="365700" anchor="t" anchorCtr="0">
            <a:spAutoFit/>
          </a:bodyPr>
          <a:lstStyle/>
          <a:p>
            <a:pPr algn="ctr"/>
            <a:r>
              <a:rPr lang="en" sz="5200" b="1" dirty="0">
                <a:solidFill>
                  <a:srgbClr val="FF8F00"/>
                </a:solidFill>
                <a:latin typeface="Helvetica Neue"/>
                <a:ea typeface="Helvetica Neue"/>
                <a:cs typeface="Helvetica Neue"/>
                <a:sym typeface="Helvetica Neue"/>
              </a:rPr>
              <a:t>Testing and Results</a:t>
            </a:r>
            <a:endParaRPr sz="5200" b="1" dirty="0">
              <a:solidFill>
                <a:srgbClr val="FF8F00"/>
              </a:solidFill>
              <a:latin typeface="Helvetica Neue"/>
              <a:ea typeface="Helvetica Neue"/>
              <a:cs typeface="Helvetica Neue"/>
              <a:sym typeface="Helvetica Neue"/>
            </a:endParaRPr>
          </a:p>
        </p:txBody>
      </p:sp>
      <p:sp>
        <p:nvSpPr>
          <p:cNvPr id="77" name="Google Shape;77;p13"/>
          <p:cNvSpPr txBox="1"/>
          <p:nvPr/>
        </p:nvSpPr>
        <p:spPr>
          <a:xfrm>
            <a:off x="25361200" y="14432918"/>
            <a:ext cx="10107600" cy="1538762"/>
          </a:xfrm>
          <a:prstGeom prst="rect">
            <a:avLst/>
          </a:prstGeom>
          <a:noFill/>
          <a:ln>
            <a:noFill/>
          </a:ln>
        </p:spPr>
        <p:txBody>
          <a:bodyPr spcFirstLastPara="1" wrap="square" lIns="365700" tIns="365700" rIns="365700" bIns="365700" anchor="t" anchorCtr="0">
            <a:spAutoFit/>
          </a:bodyPr>
          <a:lstStyle/>
          <a:p>
            <a:pPr algn="ctr"/>
            <a:r>
              <a:rPr lang="en" sz="5200" b="1" dirty="0">
                <a:solidFill>
                  <a:srgbClr val="FF8F00"/>
                </a:solidFill>
                <a:latin typeface="Helvetica Neue"/>
                <a:ea typeface="Helvetica Neue"/>
                <a:cs typeface="Helvetica Neue"/>
                <a:sym typeface="Helvetica Neue"/>
              </a:rPr>
              <a:t>Next Steps: Hardware</a:t>
            </a:r>
            <a:endParaRPr sz="5200" b="1" dirty="0">
              <a:solidFill>
                <a:srgbClr val="FF8F00"/>
              </a:solidFill>
              <a:latin typeface="Helvetica Neue"/>
              <a:ea typeface="Helvetica Neue"/>
              <a:cs typeface="Helvetica Neue"/>
              <a:sym typeface="Helvetica Neue"/>
            </a:endParaRPr>
          </a:p>
        </p:txBody>
      </p:sp>
      <p:sp>
        <p:nvSpPr>
          <p:cNvPr id="78" name="Google Shape;78;p13"/>
          <p:cNvSpPr txBox="1"/>
          <p:nvPr/>
        </p:nvSpPr>
        <p:spPr>
          <a:xfrm>
            <a:off x="24385544" y="10319350"/>
            <a:ext cx="11784056" cy="4616527"/>
          </a:xfrm>
          <a:prstGeom prst="rect">
            <a:avLst/>
          </a:prstGeom>
          <a:noFill/>
          <a:ln>
            <a:noFill/>
          </a:ln>
        </p:spPr>
        <p:txBody>
          <a:bodyPr spcFirstLastPara="1" wrap="square" lIns="365700" tIns="365700" rIns="365700" bIns="365700" anchor="t" anchorCtr="0">
            <a:spAutoFit/>
          </a:bodyPr>
          <a:lstStyle/>
          <a:p>
            <a:pPr algn="just"/>
            <a:r>
              <a:rPr lang="en" sz="3600" dirty="0">
                <a:latin typeface="Helvetica Neue"/>
                <a:ea typeface="Helvetica Neue"/>
                <a:cs typeface="Helvetica Neue"/>
                <a:sym typeface="Helvetica Neue"/>
              </a:rPr>
              <a:t>The modules are designed such that they can tile together and tie into the gear movements of the previous module. Therefore, one set of motors can control as many modules as needed. I currently have three modules attached together, and it works to manipulate light objects along the surface of the treadmill!</a:t>
            </a:r>
            <a:endParaRPr sz="3600" dirty="0">
              <a:latin typeface="Helvetica Neue"/>
              <a:ea typeface="Helvetica Neue"/>
              <a:cs typeface="Helvetica Neue"/>
              <a:sym typeface="Helvetica Neue"/>
            </a:endParaRPr>
          </a:p>
        </p:txBody>
      </p:sp>
      <p:sp>
        <p:nvSpPr>
          <p:cNvPr id="79" name="Google Shape;79;p13"/>
          <p:cNvSpPr txBox="1"/>
          <p:nvPr/>
        </p:nvSpPr>
        <p:spPr>
          <a:xfrm>
            <a:off x="595856" y="18447062"/>
            <a:ext cx="10107600" cy="1538762"/>
          </a:xfrm>
          <a:prstGeom prst="rect">
            <a:avLst/>
          </a:prstGeom>
          <a:noFill/>
          <a:ln>
            <a:noFill/>
          </a:ln>
        </p:spPr>
        <p:txBody>
          <a:bodyPr spcFirstLastPara="1" wrap="square" lIns="365700" tIns="365700" rIns="365700" bIns="365700" anchor="t" anchorCtr="0">
            <a:spAutoFit/>
          </a:bodyPr>
          <a:lstStyle/>
          <a:p>
            <a:pPr algn="ctr"/>
            <a:r>
              <a:rPr lang="en" sz="5200" b="1" dirty="0">
                <a:solidFill>
                  <a:srgbClr val="FF8F00"/>
                </a:solidFill>
                <a:latin typeface="Helvetica Neue"/>
                <a:ea typeface="Helvetica Neue"/>
                <a:cs typeface="Helvetica Neue"/>
                <a:sym typeface="Helvetica Neue"/>
              </a:rPr>
              <a:t>Design Concept</a:t>
            </a:r>
            <a:endParaRPr sz="5200" b="1" dirty="0">
              <a:solidFill>
                <a:srgbClr val="FF8F00"/>
              </a:solidFill>
              <a:latin typeface="Helvetica Neue"/>
              <a:ea typeface="Helvetica Neue"/>
              <a:cs typeface="Helvetica Neue"/>
              <a:sym typeface="Helvetica Neue"/>
            </a:endParaRPr>
          </a:p>
        </p:txBody>
      </p:sp>
      <p:sp>
        <p:nvSpPr>
          <p:cNvPr id="80" name="Google Shape;80;p13"/>
          <p:cNvSpPr txBox="1"/>
          <p:nvPr/>
        </p:nvSpPr>
        <p:spPr>
          <a:xfrm>
            <a:off x="182032" y="19417141"/>
            <a:ext cx="11331441" cy="3508532"/>
          </a:xfrm>
          <a:prstGeom prst="rect">
            <a:avLst/>
          </a:prstGeom>
          <a:noFill/>
          <a:ln>
            <a:noFill/>
          </a:ln>
        </p:spPr>
        <p:txBody>
          <a:bodyPr spcFirstLastPara="1" wrap="square" lIns="365700" tIns="365700" rIns="365700" bIns="365700" anchor="t" anchorCtr="0">
            <a:spAutoFit/>
          </a:bodyPr>
          <a:lstStyle/>
          <a:p>
            <a:pPr algn="just"/>
            <a:r>
              <a:rPr lang="en" sz="3600" dirty="0">
                <a:solidFill>
                  <a:schemeClr val="dk1"/>
                </a:solidFill>
                <a:latin typeface="Helvetica Neue"/>
                <a:ea typeface="Helvetica Neue"/>
                <a:cs typeface="Helvetica Neue"/>
                <a:sym typeface="Helvetica Neue"/>
              </a:rPr>
              <a:t>Similar to the Disney </a:t>
            </a:r>
            <a:r>
              <a:rPr lang="en" sz="3600" dirty="0" err="1">
                <a:solidFill>
                  <a:schemeClr val="dk1"/>
                </a:solidFill>
                <a:latin typeface="Helvetica Neue"/>
                <a:ea typeface="Helvetica Neue"/>
                <a:cs typeface="Helvetica Neue"/>
                <a:sym typeface="Helvetica Neue"/>
              </a:rPr>
              <a:t>Holotile</a:t>
            </a:r>
            <a:r>
              <a:rPr lang="en" sz="3600" dirty="0">
                <a:solidFill>
                  <a:schemeClr val="dk1"/>
                </a:solidFill>
                <a:latin typeface="Helvetica Neue"/>
                <a:ea typeface="Helvetica Neue"/>
                <a:cs typeface="Helvetica Neue"/>
                <a:sym typeface="Helvetica Neue"/>
              </a:rPr>
              <a:t> design, I will be using cones that are able to change their angle while rotating. The highest edge of the cone will make contact with the foot, and when it rotates it will carry the foot along the top edge.</a:t>
            </a:r>
            <a:endParaRPr sz="3600" dirty="0">
              <a:latin typeface="Helvetica Neue"/>
              <a:ea typeface="Helvetica Neue"/>
              <a:cs typeface="Helvetica Neue"/>
              <a:sym typeface="Helvetica Neue"/>
            </a:endParaRPr>
          </a:p>
        </p:txBody>
      </p:sp>
      <p:sp>
        <p:nvSpPr>
          <p:cNvPr id="91" name="Google Shape;91;p13"/>
          <p:cNvSpPr txBox="1"/>
          <p:nvPr/>
        </p:nvSpPr>
        <p:spPr>
          <a:xfrm>
            <a:off x="24522972" y="15518291"/>
            <a:ext cx="11509200" cy="4616527"/>
          </a:xfrm>
          <a:prstGeom prst="rect">
            <a:avLst/>
          </a:prstGeom>
          <a:noFill/>
          <a:ln>
            <a:noFill/>
          </a:ln>
        </p:spPr>
        <p:txBody>
          <a:bodyPr spcFirstLastPara="1" wrap="square" lIns="365700" tIns="365700" rIns="365700" bIns="365700" anchor="t" anchorCtr="0">
            <a:spAutoFit/>
          </a:bodyPr>
          <a:lstStyle/>
          <a:p>
            <a:pPr algn="just"/>
            <a:r>
              <a:rPr lang="en-US" sz="3600" dirty="0">
                <a:latin typeface="Helvetica Neue"/>
                <a:ea typeface="Helvetica Neue"/>
                <a:cs typeface="Helvetica Neue"/>
                <a:sym typeface="Helvetica Neue"/>
              </a:rPr>
              <a:t>Going into next semester I will finish expanding the surface area of the treadmill to make it walkable and begin reinforcing it to support the weight of a person. I’ve started this through the use of aluminum back plates. Moving forward, I will focus on making sure that the plastic parts of the treadmill support minimal weight.</a:t>
            </a:r>
            <a:endParaRPr sz="3600" dirty="0">
              <a:latin typeface="Helvetica Neue"/>
              <a:ea typeface="Helvetica Neue"/>
              <a:cs typeface="Helvetica Neue"/>
              <a:sym typeface="Helvetica Neue"/>
            </a:endParaRPr>
          </a:p>
        </p:txBody>
      </p:sp>
      <p:sp>
        <p:nvSpPr>
          <p:cNvPr id="92" name="Google Shape;92;p13"/>
          <p:cNvSpPr txBox="1"/>
          <p:nvPr/>
        </p:nvSpPr>
        <p:spPr>
          <a:xfrm>
            <a:off x="27374696" y="377468"/>
            <a:ext cx="6223636" cy="2769868"/>
          </a:xfrm>
          <a:prstGeom prst="rect">
            <a:avLst/>
          </a:prstGeom>
          <a:noFill/>
          <a:ln>
            <a:noFill/>
          </a:ln>
        </p:spPr>
        <p:txBody>
          <a:bodyPr spcFirstLastPara="1" wrap="square" lIns="365700" tIns="365700" rIns="365700" bIns="365700" anchor="t" anchorCtr="0">
            <a:spAutoFit/>
          </a:bodyPr>
          <a:lstStyle/>
          <a:p>
            <a:pPr algn="ctr"/>
            <a:r>
              <a:rPr lang="en-US" sz="5200" b="1" dirty="0">
                <a:latin typeface="Helvetica Neue"/>
                <a:ea typeface="Helvetica Neue"/>
                <a:cs typeface="Helvetica Neue"/>
                <a:sym typeface="Helvetica Neue"/>
              </a:rPr>
              <a:t>ECE 497</a:t>
            </a:r>
          </a:p>
          <a:p>
            <a:pPr algn="ctr"/>
            <a:r>
              <a:rPr lang="en-US" sz="4000" b="1" dirty="0">
                <a:latin typeface="Helvetica Neue"/>
                <a:ea typeface="Helvetica Neue"/>
                <a:cs typeface="Helvetica Neue"/>
                <a:sym typeface="Helvetica Neue"/>
              </a:rPr>
              <a:t>Senior Independent Work</a:t>
            </a:r>
          </a:p>
        </p:txBody>
      </p:sp>
      <p:pic>
        <p:nvPicPr>
          <p:cNvPr id="1026" name="Picture 2" descr="Virtuix Lists Reg A+ TTW Campaign On SeedInvest Open To All Investors As  Oculus Preps For Commercial Release | Crowdfund Insider">
            <a:extLst>
              <a:ext uri="{FF2B5EF4-FFF2-40B4-BE49-F238E27FC236}">
                <a16:creationId xmlns:a16="http://schemas.microsoft.com/office/drawing/2014/main" id="{3959A876-15EF-2017-B9B9-7E0B70997F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440" y="12123560"/>
            <a:ext cx="5793519" cy="570299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73E3493-FBBF-1148-CD3C-A04AB7C0B6F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2709" r="19579"/>
          <a:stretch/>
        </p:blipFill>
        <p:spPr bwMode="auto">
          <a:xfrm>
            <a:off x="5770298" y="12652317"/>
            <a:ext cx="5080748" cy="4812056"/>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53D3CDD4-8BC1-1729-BEEC-FE4FF62679DB}"/>
              </a:ext>
            </a:extLst>
          </p:cNvPr>
          <p:cNvPicPr>
            <a:picLocks noChangeAspect="1"/>
          </p:cNvPicPr>
          <p:nvPr/>
        </p:nvPicPr>
        <p:blipFill>
          <a:blip r:embed="rId6"/>
          <a:stretch>
            <a:fillRect/>
          </a:stretch>
        </p:blipFill>
        <p:spPr>
          <a:xfrm>
            <a:off x="1033354" y="22765984"/>
            <a:ext cx="9094374" cy="3517221"/>
          </a:xfrm>
          <a:prstGeom prst="rect">
            <a:avLst/>
          </a:prstGeom>
        </p:spPr>
      </p:pic>
      <p:sp>
        <p:nvSpPr>
          <p:cNvPr id="5" name="Google Shape;73;p13">
            <a:extLst>
              <a:ext uri="{FF2B5EF4-FFF2-40B4-BE49-F238E27FC236}">
                <a16:creationId xmlns:a16="http://schemas.microsoft.com/office/drawing/2014/main" id="{3FE02879-ADBB-CCBD-2914-F8C770F8E263}"/>
              </a:ext>
            </a:extLst>
          </p:cNvPr>
          <p:cNvSpPr txBox="1"/>
          <p:nvPr/>
        </p:nvSpPr>
        <p:spPr>
          <a:xfrm>
            <a:off x="734502" y="26128982"/>
            <a:ext cx="10071592" cy="1292540"/>
          </a:xfrm>
          <a:prstGeom prst="rect">
            <a:avLst/>
          </a:prstGeom>
          <a:noFill/>
          <a:ln>
            <a:noFill/>
          </a:ln>
        </p:spPr>
        <p:txBody>
          <a:bodyPr spcFirstLastPara="1" wrap="square" lIns="365700" tIns="365700" rIns="365700" bIns="365700" anchor="t" anchorCtr="0">
            <a:spAutoFit/>
          </a:bodyPr>
          <a:lstStyle/>
          <a:p>
            <a:pPr algn="ctr"/>
            <a:r>
              <a:rPr lang="en" sz="3600" dirty="0" err="1">
                <a:latin typeface="Helvetica Neue"/>
                <a:ea typeface="Helvetica Neue"/>
                <a:cs typeface="Helvetica Neue"/>
                <a:sym typeface="Helvetica Neue"/>
              </a:rPr>
              <a:t>Holotile</a:t>
            </a:r>
            <a:r>
              <a:rPr lang="en" sz="3600" dirty="0">
                <a:latin typeface="Helvetica Neue"/>
                <a:ea typeface="Helvetica Neue"/>
                <a:cs typeface="Helvetica Neue"/>
                <a:sym typeface="Helvetica Neue"/>
              </a:rPr>
              <a:t> visualization from MKBHD video</a:t>
            </a:r>
            <a:endParaRPr sz="3600" dirty="0">
              <a:latin typeface="Helvetica Neue"/>
              <a:ea typeface="Helvetica Neue"/>
              <a:cs typeface="Helvetica Neue"/>
              <a:sym typeface="Helvetica Neue"/>
            </a:endParaRPr>
          </a:p>
        </p:txBody>
      </p:sp>
      <p:pic>
        <p:nvPicPr>
          <p:cNvPr id="8" name="Picture 7">
            <a:extLst>
              <a:ext uri="{FF2B5EF4-FFF2-40B4-BE49-F238E27FC236}">
                <a16:creationId xmlns:a16="http://schemas.microsoft.com/office/drawing/2014/main" id="{2756D236-3DDC-F837-4F57-2EF2DCDDA8C3}"/>
              </a:ext>
            </a:extLst>
          </p:cNvPr>
          <p:cNvPicPr>
            <a:picLocks noChangeAspect="1"/>
          </p:cNvPicPr>
          <p:nvPr/>
        </p:nvPicPr>
        <p:blipFill>
          <a:blip r:embed="rId7"/>
          <a:stretch>
            <a:fillRect/>
          </a:stretch>
        </p:blipFill>
        <p:spPr>
          <a:xfrm>
            <a:off x="13075704" y="4333431"/>
            <a:ext cx="4864019" cy="6168218"/>
          </a:xfrm>
          <a:prstGeom prst="rect">
            <a:avLst/>
          </a:prstGeom>
        </p:spPr>
      </p:pic>
      <p:pic>
        <p:nvPicPr>
          <p:cNvPr id="12" name="Picture 11" descr="A colorful figure made out of different colored blocks&#10;&#10;Description automatically generated with medium confidence">
            <a:extLst>
              <a:ext uri="{FF2B5EF4-FFF2-40B4-BE49-F238E27FC236}">
                <a16:creationId xmlns:a16="http://schemas.microsoft.com/office/drawing/2014/main" id="{5EF02633-990C-4E75-D955-358FBE263187}"/>
              </a:ext>
            </a:extLst>
          </p:cNvPr>
          <p:cNvPicPr>
            <a:picLocks noChangeAspect="1"/>
          </p:cNvPicPr>
          <p:nvPr/>
        </p:nvPicPr>
        <p:blipFill>
          <a:blip r:embed="rId8"/>
          <a:stretch>
            <a:fillRect/>
          </a:stretch>
        </p:blipFill>
        <p:spPr>
          <a:xfrm>
            <a:off x="17980163" y="4426298"/>
            <a:ext cx="4681871" cy="5893051"/>
          </a:xfrm>
          <a:prstGeom prst="rect">
            <a:avLst/>
          </a:prstGeom>
        </p:spPr>
      </p:pic>
      <p:pic>
        <p:nvPicPr>
          <p:cNvPr id="28" name="Picture 27" descr="A hand holding a white device&#10;&#10;Description automatically generated">
            <a:extLst>
              <a:ext uri="{FF2B5EF4-FFF2-40B4-BE49-F238E27FC236}">
                <a16:creationId xmlns:a16="http://schemas.microsoft.com/office/drawing/2014/main" id="{36C25EEE-7FD5-0ACD-F6C0-DEEBE74A717A}"/>
              </a:ext>
            </a:extLst>
          </p:cNvPr>
          <p:cNvPicPr>
            <a:picLocks noChangeAspect="1"/>
          </p:cNvPicPr>
          <p:nvPr/>
        </p:nvPicPr>
        <p:blipFill>
          <a:blip r:embed="rId9"/>
          <a:srcRect l="19811" t="24632" r="7152" b="20390"/>
          <a:stretch/>
        </p:blipFill>
        <p:spPr>
          <a:xfrm>
            <a:off x="17537210" y="19566511"/>
            <a:ext cx="6422390" cy="6445917"/>
          </a:xfrm>
          <a:prstGeom prst="rect">
            <a:avLst/>
          </a:prstGeom>
        </p:spPr>
      </p:pic>
      <p:sp>
        <p:nvSpPr>
          <p:cNvPr id="31" name="Google Shape;73;p13">
            <a:extLst>
              <a:ext uri="{FF2B5EF4-FFF2-40B4-BE49-F238E27FC236}">
                <a16:creationId xmlns:a16="http://schemas.microsoft.com/office/drawing/2014/main" id="{A4DA878B-9C20-6B4D-AB37-80082D4EEEFE}"/>
              </a:ext>
            </a:extLst>
          </p:cNvPr>
          <p:cNvSpPr txBox="1"/>
          <p:nvPr/>
        </p:nvSpPr>
        <p:spPr>
          <a:xfrm>
            <a:off x="12267320" y="17420497"/>
            <a:ext cx="11425685" cy="1292540"/>
          </a:xfrm>
          <a:prstGeom prst="rect">
            <a:avLst/>
          </a:prstGeom>
          <a:noFill/>
          <a:ln>
            <a:noFill/>
          </a:ln>
        </p:spPr>
        <p:txBody>
          <a:bodyPr spcFirstLastPara="1" wrap="square" lIns="365700" tIns="365700" rIns="365700" bIns="365700" anchor="t" anchorCtr="0">
            <a:spAutoFit/>
          </a:bodyPr>
          <a:lstStyle/>
          <a:p>
            <a:pPr algn="ctr"/>
            <a:r>
              <a:rPr lang="en-US" sz="3600" dirty="0">
                <a:latin typeface="Helvetica Neue"/>
                <a:ea typeface="Helvetica Neue"/>
                <a:cs typeface="Helvetica Neue"/>
                <a:sym typeface="Helvetica Neue"/>
              </a:rPr>
              <a:t>Version 1 and 2, CAD and side by side comparison</a:t>
            </a:r>
            <a:endParaRPr sz="3600" dirty="0">
              <a:latin typeface="Helvetica Neue"/>
              <a:ea typeface="Helvetica Neue"/>
              <a:cs typeface="Helvetica Neue"/>
              <a:sym typeface="Helvetica Neue"/>
            </a:endParaRPr>
          </a:p>
        </p:txBody>
      </p:sp>
      <p:sp>
        <p:nvSpPr>
          <p:cNvPr id="32" name="Google Shape;73;p13">
            <a:extLst>
              <a:ext uri="{FF2B5EF4-FFF2-40B4-BE49-F238E27FC236}">
                <a16:creationId xmlns:a16="http://schemas.microsoft.com/office/drawing/2014/main" id="{2CBE037A-B22B-449D-9AF9-B19D36BD2404}"/>
              </a:ext>
            </a:extLst>
          </p:cNvPr>
          <p:cNvSpPr txBox="1"/>
          <p:nvPr/>
        </p:nvSpPr>
        <p:spPr>
          <a:xfrm>
            <a:off x="12466311" y="25740978"/>
            <a:ext cx="11425685" cy="1846538"/>
          </a:xfrm>
          <a:prstGeom prst="rect">
            <a:avLst/>
          </a:prstGeom>
          <a:noFill/>
          <a:ln>
            <a:noFill/>
          </a:ln>
        </p:spPr>
        <p:txBody>
          <a:bodyPr spcFirstLastPara="1" wrap="square" lIns="365700" tIns="365700" rIns="365700" bIns="365700" anchor="t" anchorCtr="0">
            <a:spAutoFit/>
          </a:bodyPr>
          <a:lstStyle/>
          <a:p>
            <a:pPr algn="ctr"/>
            <a:r>
              <a:rPr lang="en-US" sz="3600" dirty="0">
                <a:latin typeface="Helvetica Neue"/>
                <a:ea typeface="Helvetica Neue"/>
                <a:cs typeface="Helvetica Neue"/>
                <a:sym typeface="Helvetica Neue"/>
              </a:rPr>
              <a:t>Tiled Design greatly reduces the number of motors in the design, heavily reducing the cost</a:t>
            </a:r>
            <a:endParaRPr sz="3600" dirty="0">
              <a:latin typeface="Helvetica Neue"/>
              <a:ea typeface="Helvetica Neue"/>
              <a:cs typeface="Helvetica Neue"/>
              <a:sym typeface="Helvetica Neue"/>
            </a:endParaRPr>
          </a:p>
        </p:txBody>
      </p:sp>
      <p:pic>
        <p:nvPicPr>
          <p:cNvPr id="33" name="Picture 32">
            <a:extLst>
              <a:ext uri="{FF2B5EF4-FFF2-40B4-BE49-F238E27FC236}">
                <a16:creationId xmlns:a16="http://schemas.microsoft.com/office/drawing/2014/main" id="{DABE9C86-446B-7409-2E7F-6D626E09456D}"/>
              </a:ext>
            </a:extLst>
          </p:cNvPr>
          <p:cNvPicPr>
            <a:picLocks noChangeAspect="1"/>
          </p:cNvPicPr>
          <p:nvPr/>
        </p:nvPicPr>
        <p:blipFill>
          <a:blip r:embed="rId10"/>
          <a:stretch>
            <a:fillRect/>
          </a:stretch>
        </p:blipFill>
        <p:spPr>
          <a:xfrm>
            <a:off x="25361200" y="4720871"/>
            <a:ext cx="9501584" cy="5453977"/>
          </a:xfrm>
          <a:prstGeom prst="rect">
            <a:avLst/>
          </a:prstGeom>
        </p:spPr>
      </p:pic>
      <p:sp>
        <p:nvSpPr>
          <p:cNvPr id="34" name="Google Shape;77;p13">
            <a:extLst>
              <a:ext uri="{FF2B5EF4-FFF2-40B4-BE49-F238E27FC236}">
                <a16:creationId xmlns:a16="http://schemas.microsoft.com/office/drawing/2014/main" id="{B5C83E1C-2207-6580-84BB-D8160F718B3A}"/>
              </a:ext>
            </a:extLst>
          </p:cNvPr>
          <p:cNvSpPr txBox="1"/>
          <p:nvPr/>
        </p:nvSpPr>
        <p:spPr>
          <a:xfrm>
            <a:off x="25361200" y="19890284"/>
            <a:ext cx="10107600" cy="1538762"/>
          </a:xfrm>
          <a:prstGeom prst="rect">
            <a:avLst/>
          </a:prstGeom>
          <a:noFill/>
          <a:ln>
            <a:noFill/>
          </a:ln>
        </p:spPr>
        <p:txBody>
          <a:bodyPr spcFirstLastPara="1" wrap="square" lIns="365700" tIns="365700" rIns="365700" bIns="365700" anchor="t" anchorCtr="0">
            <a:spAutoFit/>
          </a:bodyPr>
          <a:lstStyle/>
          <a:p>
            <a:pPr algn="ctr"/>
            <a:r>
              <a:rPr lang="en" sz="5200" b="1" dirty="0">
                <a:solidFill>
                  <a:srgbClr val="FF8F00"/>
                </a:solidFill>
                <a:latin typeface="Helvetica Neue"/>
                <a:ea typeface="Helvetica Neue"/>
                <a:cs typeface="Helvetica Neue"/>
                <a:sym typeface="Helvetica Neue"/>
              </a:rPr>
              <a:t>Next Steps: Software</a:t>
            </a:r>
            <a:endParaRPr sz="5200" b="1" dirty="0">
              <a:solidFill>
                <a:srgbClr val="FF8F00"/>
              </a:solidFill>
              <a:latin typeface="Helvetica Neue"/>
              <a:ea typeface="Helvetica Neue"/>
              <a:cs typeface="Helvetica Neue"/>
              <a:sym typeface="Helvetica Neue"/>
            </a:endParaRPr>
          </a:p>
        </p:txBody>
      </p:sp>
      <p:sp>
        <p:nvSpPr>
          <p:cNvPr id="35" name="Google Shape;91;p13">
            <a:extLst>
              <a:ext uri="{FF2B5EF4-FFF2-40B4-BE49-F238E27FC236}">
                <a16:creationId xmlns:a16="http://schemas.microsoft.com/office/drawing/2014/main" id="{F322C0DF-63FB-DF2E-4A6A-13A7A746EE1B}"/>
              </a:ext>
            </a:extLst>
          </p:cNvPr>
          <p:cNvSpPr txBox="1"/>
          <p:nvPr/>
        </p:nvSpPr>
        <p:spPr>
          <a:xfrm>
            <a:off x="24522972" y="20834334"/>
            <a:ext cx="11509200" cy="4616527"/>
          </a:xfrm>
          <a:prstGeom prst="rect">
            <a:avLst/>
          </a:prstGeom>
          <a:noFill/>
          <a:ln>
            <a:noFill/>
          </a:ln>
        </p:spPr>
        <p:txBody>
          <a:bodyPr spcFirstLastPara="1" wrap="square" lIns="365700" tIns="365700" rIns="365700" bIns="365700" anchor="t" anchorCtr="0">
            <a:spAutoFit/>
          </a:bodyPr>
          <a:lstStyle/>
          <a:p>
            <a:pPr algn="just"/>
            <a:r>
              <a:rPr lang="en-US" sz="3600" dirty="0">
                <a:latin typeface="Helvetica Neue"/>
                <a:ea typeface="Helvetica Neue"/>
                <a:cs typeface="Helvetica Neue"/>
                <a:sym typeface="Helvetica Neue"/>
              </a:rPr>
              <a:t>Once the treadmill is able to support a human, instructing the treadmill through a controller will no longer be responsive enough, and an autonomous solution will be needed. Using cameras to pinpoint the user’s location, the treadmill will automatically move the user back to the center, allowing them to use it without any external input.</a:t>
            </a:r>
            <a:endParaRPr sz="3600" dirty="0">
              <a:latin typeface="Helvetica Neue"/>
              <a:ea typeface="Helvetica Neue"/>
              <a:cs typeface="Helvetica Neue"/>
              <a:sym typeface="Helvetica Neue"/>
            </a:endParaRPr>
          </a:p>
        </p:txBody>
      </p:sp>
      <p:pic>
        <p:nvPicPr>
          <p:cNvPr id="37" name="Picture 36" descr="A white cylinder with wires&#10;&#10;Description automatically generated">
            <a:extLst>
              <a:ext uri="{FF2B5EF4-FFF2-40B4-BE49-F238E27FC236}">
                <a16:creationId xmlns:a16="http://schemas.microsoft.com/office/drawing/2014/main" id="{18C982E4-7875-6CBF-2628-A759144224C7}"/>
              </a:ext>
            </a:extLst>
          </p:cNvPr>
          <p:cNvPicPr>
            <a:picLocks noChangeAspect="1"/>
          </p:cNvPicPr>
          <p:nvPr/>
        </p:nvPicPr>
        <p:blipFill>
          <a:blip r:embed="rId11"/>
          <a:srcRect l="19460" t="9382" r="15348" b="21380"/>
          <a:stretch/>
        </p:blipFill>
        <p:spPr>
          <a:xfrm>
            <a:off x="13351669" y="10748880"/>
            <a:ext cx="4681871" cy="6629819"/>
          </a:xfrm>
          <a:prstGeom prst="rect">
            <a:avLst/>
          </a:prstGeom>
        </p:spPr>
      </p:pic>
      <p:pic>
        <p:nvPicPr>
          <p:cNvPr id="39" name="Picture 38" descr="A small white device with black wires&#10;&#10;Description automatically generated">
            <a:extLst>
              <a:ext uri="{FF2B5EF4-FFF2-40B4-BE49-F238E27FC236}">
                <a16:creationId xmlns:a16="http://schemas.microsoft.com/office/drawing/2014/main" id="{30674353-49C3-BDD3-678A-239C133ED123}"/>
              </a:ext>
            </a:extLst>
          </p:cNvPr>
          <p:cNvPicPr>
            <a:picLocks noChangeAspect="1"/>
          </p:cNvPicPr>
          <p:nvPr/>
        </p:nvPicPr>
        <p:blipFill>
          <a:blip r:embed="rId12"/>
          <a:srcRect l="16510" t="17390" r="16582" b="17143"/>
          <a:stretch/>
        </p:blipFill>
        <p:spPr>
          <a:xfrm>
            <a:off x="18251120" y="10748880"/>
            <a:ext cx="5080747" cy="6628359"/>
          </a:xfrm>
          <a:prstGeom prst="rect">
            <a:avLst/>
          </a:prstGeom>
        </p:spPr>
      </p:pic>
      <p:pic>
        <p:nvPicPr>
          <p:cNvPr id="42" name="Picture 41">
            <a:extLst>
              <a:ext uri="{FF2B5EF4-FFF2-40B4-BE49-F238E27FC236}">
                <a16:creationId xmlns:a16="http://schemas.microsoft.com/office/drawing/2014/main" id="{DE05A37E-1AA4-17B8-A9D6-49FCEBCCB811}"/>
              </a:ext>
            </a:extLst>
          </p:cNvPr>
          <p:cNvPicPr>
            <a:picLocks noChangeAspect="1"/>
          </p:cNvPicPr>
          <p:nvPr/>
        </p:nvPicPr>
        <p:blipFill>
          <a:blip r:embed="rId13"/>
          <a:stretch>
            <a:fillRect/>
          </a:stretch>
        </p:blipFill>
        <p:spPr>
          <a:xfrm>
            <a:off x="12069693" y="19566510"/>
            <a:ext cx="5242680" cy="6445918"/>
          </a:xfrm>
          <a:prstGeom prst="rect">
            <a:avLst/>
          </a:prstGeom>
        </p:spPr>
      </p:pic>
      <p:pic>
        <p:nvPicPr>
          <p:cNvPr id="44" name="Picture 43" descr="A qr code with black squares&#10;&#10;Description automatically generated">
            <a:extLst>
              <a:ext uri="{FF2B5EF4-FFF2-40B4-BE49-F238E27FC236}">
                <a16:creationId xmlns:a16="http://schemas.microsoft.com/office/drawing/2014/main" id="{1629F5D0-BCAE-5B1C-A9E9-C3DA3260CA29}"/>
              </a:ext>
            </a:extLst>
          </p:cNvPr>
          <p:cNvPicPr>
            <a:picLocks noChangeAspect="1"/>
          </p:cNvPicPr>
          <p:nvPr/>
        </p:nvPicPr>
        <p:blipFill>
          <a:blip r:embed="rId14"/>
          <a:stretch>
            <a:fillRect/>
          </a:stretch>
        </p:blipFill>
        <p:spPr>
          <a:xfrm>
            <a:off x="33681596" y="-3730"/>
            <a:ext cx="2894106" cy="2894106"/>
          </a:xfrm>
          <a:prstGeom prst="rect">
            <a:avLst/>
          </a:prstGeom>
        </p:spPr>
      </p:pic>
      <p:sp>
        <p:nvSpPr>
          <p:cNvPr id="45" name="Google Shape;92;p13">
            <a:extLst>
              <a:ext uri="{FF2B5EF4-FFF2-40B4-BE49-F238E27FC236}">
                <a16:creationId xmlns:a16="http://schemas.microsoft.com/office/drawing/2014/main" id="{C7D87C57-4E82-17AC-935E-20065FA711E6}"/>
              </a:ext>
            </a:extLst>
          </p:cNvPr>
          <p:cNvSpPr txBox="1"/>
          <p:nvPr/>
        </p:nvSpPr>
        <p:spPr>
          <a:xfrm>
            <a:off x="33356556" y="2450607"/>
            <a:ext cx="3538132" cy="1230985"/>
          </a:xfrm>
          <a:prstGeom prst="rect">
            <a:avLst/>
          </a:prstGeom>
          <a:noFill/>
          <a:ln>
            <a:noFill/>
          </a:ln>
        </p:spPr>
        <p:txBody>
          <a:bodyPr spcFirstLastPara="1" wrap="square" lIns="365700" tIns="365700" rIns="365700" bIns="365700" anchor="t" anchorCtr="0">
            <a:spAutoFit/>
          </a:bodyPr>
          <a:lstStyle/>
          <a:p>
            <a:pPr algn="ctr"/>
            <a:r>
              <a:rPr lang="en-US" sz="3200" b="1" dirty="0">
                <a:latin typeface="Helvetica Neue"/>
                <a:ea typeface="Helvetica Neue"/>
                <a:cs typeface="Helvetica Neue"/>
                <a:sym typeface="Helvetica Neue"/>
              </a:rPr>
              <a:t>Read about it!</a:t>
            </a:r>
            <a:endParaRPr lang="en-US" sz="2000" b="1" dirty="0">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5327</TotalTime>
  <Words>426</Words>
  <Application>Microsoft Macintosh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Helvetica Neue</vt:lpstr>
      <vt:lpstr>Arial</vt:lpstr>
      <vt:lpstr>Simple Light</vt:lpstr>
      <vt:lpstr>Omnidirectional Treadmill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Origami Crash Box</dc:title>
  <cp:lastModifiedBy>Tim Gubskiy</cp:lastModifiedBy>
  <cp:revision>11</cp:revision>
  <dcterms:modified xsi:type="dcterms:W3CDTF">2024-12-10T03:37:06Z</dcterms:modified>
</cp:coreProperties>
</file>